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0" r:id="rId3"/>
    <p:sldId id="281" r:id="rId4"/>
    <p:sldId id="291" r:id="rId5"/>
    <p:sldId id="282" r:id="rId6"/>
    <p:sldId id="288" r:id="rId7"/>
    <p:sldId id="283" r:id="rId8"/>
    <p:sldId id="285" r:id="rId9"/>
    <p:sldId id="290" r:id="rId10"/>
    <p:sldId id="284" r:id="rId11"/>
    <p:sldId id="286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014"/>
    <a:srgbClr val="363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BA1DD-EBBC-4465-A893-1666F086995C}" v="2" dt="2022-09-25T20:15:45.818"/>
    <p1510:client id="{1870F1C8-9E7F-4F26-9888-EB8FD64EEA90}" v="2" dt="2022-09-25T21:34:20.344"/>
    <p1510:client id="{4119BE2C-4AC1-407A-971D-A67B17195ECB}" v="222" dt="2022-09-25T18:53:19.508"/>
    <p1510:client id="{42A4B648-E3D9-4583-A397-A6B1BF0FDBB9}" v="58" dt="2022-09-26T00:31:48.262"/>
    <p1510:client id="{503967B6-83D3-451D-A29C-22431BBFD8FC}" v="436" dt="2022-09-25T18:25:27.217"/>
    <p1510:client id="{5D569E85-E7B0-46F1-89D8-02E772B50B8F}" v="37" dt="2022-09-25T23:38:39.975"/>
    <p1510:client id="{84B3C184-1E93-4482-8B43-ED6CC0E3221E}" v="91" dt="2022-09-26T00:42:20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14975 5091 16383 0 0,'0'-4'0'0'0,"0"-7"0"0"0,0-6 0 0 0,0-5 0 0 0,0-7 0 0 0,0-9 0 0 0,0-7 0 0 0,0-1 0 0 0,0-6 0 0 0,0-13 0 0 0,0-10 0 0 0,0-1 0 0 0,0-2 0 0 0,0 8 0 0 0,5 1 0 0 0,1 0 0 0 0,0-4 0 0 0,4-3 0 0 0,4-3 0 0 0,0-15 0 0 0,3-2 0 0 0,2-8 0 0 0,4-9 0 0 0,6-4 0 0 0,3-6 0 0 0,-3 8 0 0 0,-3 16 0 0 0,0 19 0 0 0,-5 18 0 0 0,-7 16 0 0 0,0 15 0 0 0,-2 8 0 0 0,-4 4 0 0 0,-3 0 0 0 0,2 3 0 0 0,0 0 0 0 0,4 3 0 0 0,4-2 0 0 0,0-2 0 0 0,6 1 0 0 0,0-1 0 0 0,2 3 0 0 0,0 3 0 0 0,7-1 0 0 0,2-4 0 0 0,1 2 0 0 0,-1 3 0 0 0,-1-1 0 0 0,-1 0 0 0 0,-2 4 0 0 0,1 2 0 0 0,-2-6 0 0 0,1-2 0 0 0,-1 1 0 0 0,0 4 0 0 0,1 3 0 0 0,-1 2 0 0 0,0 2 0 0 0,1 2 0 0 0,-1 0 0 0 0,1 5 0 0 0,-6 7 0 0 0,0 0 0 0 0,-5 9 0 0 0,-1 4 0 0 0,2 4 0 0 0,-2 5 0 0 0,1 2 0 0 0,2 14 0 0 0,3 7 0 0 0,-3 4 0 0 0,0 0 0 0 0,-3 0 0 0 0,1-2 0 0 0,-3-1 0 0 0,-4-1 0 0 0,-3-6 0 0 0,1-2 0 0 0,0 0 0 0 0,-2 1 0 0 0,3-3 0 0 0,0-1 0 0 0,3 2 0 0 0,-1 11 0 0 0,-1 5 0 0 0,-4 1 0 0 0,-1-2 0 0 0,-3-6 0 0 0,-1-4 0 0 0,-1-1 0 0 0,-1 0 0 0 0,1-1 0 0 0,-1-2 0 0 0,1-2 0 0 0,0 1 0 0 0,-1-3 0 0 0,1-4 0 0 0,0-1 0 0 0,0-1 0 0 0,0 6 0 0 0,0 0 0 0 0,0 2 0 0 0,0-2 0 0 0,0-5 0 0 0,0-4 0 0 0,0-3 0 0 0,0-3 0 0 0,0-2 0 0 0,0-6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26840 3519 16383 0 0,'0'5'0'0'0,"0"6"0"0"0,0 10 0 0 0,0 16 0 0 0,0 16 0 0 0,0 12 0 0 0,-5 10 0 0 0,-1 1 0 0 0,-5 2 0 0 0,-9 2 0 0 0,-2-4 0 0 0,4-10 0 0 0,4-7 0 0 0,0-4 0 0 0,-7-2 0 0 0,0-5 0 0 0,3-2 0 0 0,6-4 0 0 0,4-4 0 0 0,3-4 0 0 0,4 2 0 0 0,-4-6 0 0 0,-1-3 0 0 0,1-1 0 0 0,1-1 0 0 0,2 0 0 0 0,-5-4 0 0 0,0-1 0 0 0,-4 6 0 0 0,1 3 0 0 0,0 0 0 0 0,-1 2 0 0 0,1-2 0 0 0,1 1 0 0 0,3-6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26538 5133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27707 3598 16383 0 0,'0'5'0'0'0,"0"6"0"0"0,0 6 0 0 0,0 4 0 0 0,5 9 0 0 0,1 8 0 0 0,0 7 0 0 0,-1 1 0 0 0,-2 6 0 0 0,-1-1 0 0 0,-1 5 0 0 0,0-2 0 0 0,-1-2 0 0 0,-5 1 0 0 0,-2-5 0 0 0,-8-5 0 0 0,-2-2 0 0 0,1-1 0 0 0,4-5 0 0 0,0 2 0 0 0,1 0 0 0 0,3-3 0 0 0,2-1 0 0 0,-2-8 0 0 0,-4-2 0 0 0,-1-1 0 0 0,3 1 0 0 0,2 5 0 0 0,3 3 0 0 0,3 1 0 0 0,0 0 0 0 0,2-2 0 0 0,1 0 0 0 0,-1-1 0 0 0,1-6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27543 5318 16383 0 0,'5'0'0'0'0,"6"0"0"0"0,6 0 0 0 0,-1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28575 3466 16383 0 0,'0'5'0'0'0,"0"6"0"0"0,0 10 0 0 0,0 7 0 0 0,0 7 0 0 0,0 8 0 0 0,0 10 0 0 0,0 11 0 0 0,0 7 0 0 0,0 2 0 0 0,0-2 0 0 0,0-4 0 0 0,5-9 0 0 0,1-5 0 0 0,0-7 0 0 0,-1-6 0 0 0,-2-5 0 0 0,-1-5 0 0 0,-1-2 0 0 0,0-1 0 0 0,-1-1 0 0 0,0 1 0 0 0,-1 4 0 0 0,-4 1 0 0 0,-1 6 0 0 0,0 5 0 0 0,1 4 0 0 0,2 5 0 0 0,0-3 0 0 0,2-10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28496 5318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22251 8070 16383 0 0,'0'4'0'0'0,"0"7"0"0"0,0 6 0 0 0,0 5 0 0 0,0 3 0 0 0,0 2 0 0 0,0 1 0 0 0,0 1 0 0 0,0 4 0 0 0,0 7 0 0 0,0 5 0 0 0,0-1 0 0 0,0 3 0 0 0,0-3 0 0 0,0-4 0 0 0,0-4 0 0 0,0 1 0 0 0,0-1 0 0 0,0-2 0 0 0,0 3 0 0 0,0 4 0 0 0,0 4 0 0 0,0 0 0 0 0,5 1 0 0 0,1-2 0 0 0,0-4 0 0 0,-1-5 0 0 0,3-3 0 0 0,0-2 0 0 0,0-2 0 0 0,-3-1 0 0 0,-2 0 0 0 0,-1 0 0 0 0,-1 0 0 0 0,-1-1 0 0 0,0 2 0 0 0,0-1 0 0 0,-1 0 0 0 0,1 5 0 0 0,0 2 0 0 0,0 0 0 0 0,-1-2 0 0 0,1-1 0 0 0,0-2 0 0 0,0 5 0 0 0,0 0 0 0 0,0-1 0 0 0,0-1 0 0 0,0-1 0 0 0,0-2 0 0 0,0 0 0 0 0,0-1 0 0 0,0-1 0 0 0,0 0 0 0 0,0 0 0 0 0,0 1 0 0 0,0-1 0 0 0,0 0 0 0 0,0 5 0 0 0,0 2 0 0 0,0-1 0 0 0,0 0 0 0 0,0-2 0 0 0,0-2 0 0 0,0-5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24637 8202 16383 0 0,'0'5'0'0'0,"0"6"0"0"0,0 5 0 0 0,0 11 0 0 0,0 4 0 0 0,0 2 0 0 0,0 0 0 0 0,0 4 0 0 0,0 4 0 0 0,0 1 0 0 0,0-2 0 0 0,0-4 0 0 0,-5-3 0 0 0,-1-3 0 0 0,0-1 0 0 0,1-1 0 0 0,2 4 0 0 0,1 1 0 0 0,1 0 0 0 0,0-2 0 0 0,1 0 0 0 0,0-2 0 0 0,1 0 0 0 0,-6-2 0 0 0,-1 1 0 0 0,0-1 0 0 0,2 1 0 0 0,-4-1 0 0 0,-1 0 0 0 0,2 0 0 0 0,2 1 0 0 0,2-1 0 0 0,1 1 0 0 0,1 4 0 0 0,1 2 0 0 0,0-1 0 0 0,0 4 0 0 0,1 0 0 0 0,-1-1 0 0 0,0-3 0 0 0,0-2 0 0 0,0-1 0 0 0,0-2 0 0 0,0 0 0 0 0,0-1 0 0 0,0 0 0 0 0,0 0 0 0 0,0 1 0 0 0,0-1 0 0 0,0 0 0 0 0,0 1 0 0 0,0-1 0 0 0,0 1 0 0 0,0-1 0 0 0,0 1 0 0 0,0-1 0 0 0,0 1 0 0 0,0-1 0 0 0,0 1 0 0 0,0-1 0 0 0,0 1 0 0 0,0-1 0 0 0,0 0 0 0 0,0 1 0 0 0,0-1 0 0 0,0 1 0 0 0,0-1 0 0 0,0 1 0 0 0,-4-1 0 0 0,-7-4 0 0 0,-1-6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20981 11173 16383 0 0,'5'0'0'0'0,"6"0"0"0"0,6 0 0 0 0,4 0 0 0 0,4 0 0 0 0,3 0 0 0 0,0 0 0 0 0,0 0 0 0 0,1 0 0 0 0,0 0 0 0 0,-1 0 0 0 0,0 0 0 0 0,0 0 0 0 0,4 0 0 0 0,6 0 0 0 0,11 0 0 0 0,6-5 0 0 0,13-6 0 0 0,-1-1 0 0 0,3 1 0 0 0,2 3 0 0 0,5 3 0 0 0,1-3 0 0 0,-1 0 0 0 0,-6 2 0 0 0,-10 1 0 0 0,-10 2 0 0 0,-10 1 0 0 0,-7 2 0 0 0,-4 0 0 0 0,-3 0 0 0 0,-1 0 0 0 0,4 1 0 0 0,6-6 0 0 0,2-1 0 0 0,4 0 0 0 0,4 2 0 0 0,4 0 0 0 0,7 2 0 0 0,3 1 0 0 0,1 1 0 0 0,-5 0 0 0 0,-3 0 0 0 0,3 0 0 0 0,-2 0 0 0 0,-2 0 0 0 0,-5 1 0 0 0,4-1 0 0 0,2 0 0 0 0,2 0 0 0 0,5 0 0 0 0,7 0 0 0 0,6 0 0 0 0,4 0 0 0 0,4 0 0 0 0,-3 0 0 0 0,-11 0 0 0 0,-11 0 0 0 0,-6 0 0 0 0,-7 0 0 0 0,-6 0 0 0 0,5 0 0 0 0,0-5 0 0 0,6-1 0 0 0,5 0 0 0 0,-2 1 0 0 0,-5 2 0 0 0,-1 1 0 0 0,-3 1 0 0 0,4 0 0 0 0,5-4 0 0 0,-2-5 0 0 0,5-2 0 0 0,11 1 0 0 0,10 3 0 0 0,0 3 0 0 0,-2 2 0 0 0,-5 1 0 0 0,-9 2 0 0 0,-6 0 0 0 0,-6 1 0 0 0,-7-1 0 0 0,-1 1 0 0 0,2-1 0 0 0,4 0 0 0 0,-1 0 0 0 0,-4 0 0 0 0,-4 0 0 0 0,-3 0 0 0 0,-2 0 0 0 0,2 0 0 0 0,1 0 0 0 0,-2 0 0 0 0,5 0 0 0 0,4 0 0 0 0,0 0 0 0 0,-2 0 0 0 0,-3 0 0 0 0,-4 0 0 0 0,-1 0 0 0 0,-2 0 0 0 0,-2 0 0 0 0,1 0 0 0 0,-2 0 0 0 0,6 0 0 0 0,1 0 0 0 0,0 0 0 0 0,-1 0 0 0 0,-1 0 0 0 0,-6 5 0 0 0,-3 1 0 0 0,0 0 0 0 0,1-1 0 0 0,-4-2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21008 11169 16383 0 0,'5'0'0'0'0,"1"5"0"0"0,0 6 0 0 0,-1 6 0 0 0,3 9 0 0 0,5 1 0 0 0,0 4 0 0 0,-2 2 0 0 0,2 5 0 0 0,3 1 0 0 0,-1-2 0 0 0,-3-3 0 0 0,6 3 0 0 0,0-1 0 0 0,-4-1 0 0 0,1-3 0 0 0,-2-1 0 0 0,-3-2 0 0 0,1-1 0 0 0,-1 4 0 0 0,-3 2 0 0 0,8-1 0 0 0,0-1 0 0 0,-1-2 0 0 0,5 4 0 0 0,5 1 0 0 0,2-1 0 0 0,-2 3 0 0 0,-2-5 0 0 0,1-3 0 0 0,1-2 0 0 0,1 4 0 0 0,6 6 0 0 0,2 1 0 0 0,0 0 0 0 0,-5-3 0 0 0,1-3 0 0 0,6-6 0 0 0,1 2 0 0 0,0 0 0 0 0,2-4 0 0 0,0-2 0 0 0,-2 0 0 0 0,-2-3 0 0 0,2-1 0 0 0,-1 2 0 0 0,0 1 0 0 0,2-2 0 0 0,-1-4 0 0 0,-5-1 0 0 0,0 3 0 0 0,0-2 0 0 0,9 1 0 0 0,2 2 0 0 0,-1-1 0 0 0,1 1 0 0 0,-1-3 0 0 0,-3 1 0 0 0,1 2 0 0 0,3 3 0 0 0,5-2 0 0 0,-2 0 0 0 0,-4-2 0 0 0,1-6 0 0 0,2-3 0 0 0,-1-4 0 0 0,15 3 0 0 0,7-1 0 0 0,7 5 0 0 0,5-1 0 0 0,-2-2 0 0 0,6-2 0 0 0,7 3 0 0 0,-1 0 0 0 0,7 2 0 0 0,7 0 0 0 0,0-2 0 0 0,-8-2 0 0 0,-15-3 0 0 0,-16-2 0 0 0,-9-1 0 0 0,-9-1 0 0 0,-8 0 0 0 0,-4-1 0 0 0,1 1 0 0 0,-1-1 0 0 0,0 1 0 0 0,3 0 0 0 0,5 0 0 0 0,6 0 0 0 0,-1 0 0 0 0,1-10 0 0 0,-2-2 0 0 0,-4-5 0 0 0,0 2 0 0 0,-2 2 0 0 0,-2 4 0 0 0,-3 3 0 0 0,-3-1 0 0 0,-1-1 0 0 0,4-2 0 0 0,0-1 0 0 0,5-2 0 0 0,4 0 0 0 0,-4-1 0 0 0,1-4 0 0 0,-2 2 0 0 0,2-2 0 0 0,-1 3 0 0 0,-7-1 0 0 0,-3-3 0 0 0,-3 3 0 0 0,-1 3 0 0 0,6-5 0 0 0,1-9 0 0 0,1 0 0 0 0,0 0 0 0 0,-2 0 0 0 0,-1 0 0 0 0,0 0 0 0 0,-1-5 0 0 0,0-7 0 0 0,4 0 0 0 0,-3 1 0 0 0,-2-3 0 0 0,-6 2 0 0 0,-1 2 0 0 0,0 8 0 0 0,-3-1 0 0 0,0 1 0 0 0,-2-5 0 0 0,-5-1 0 0 0,2 0 0 0 0,-2 3 0 0 0,-3-4 0 0 0,3 5 0 0 0,-1 2 0 0 0,-2 3 0 0 0,3 0 0 0 0,0 0 0 0 0,2 0 0 0 0,-1-1 0 0 0,-1 0 0 0 0,1 0 0 0 0,-1 0 0 0 0,-2-1 0 0 0,3 1 0 0 0,-2-1 0 0 0,4 1 0 0 0,-2-1 0 0 0,3 5 0 0 0,-1-3 0 0 0,2-1 0 0 0,2-2 0 0 0,0 0 0 0 0,0 0 0 0 0,-2 1 0 0 0,6 0 0 0 0,-1 0 0 0 0,1 0 0 0 0,-3-4 0 0 0,-1-2 0 0 0,-2 1 0 0 0,1 1 0 0 0,-3 1 0 0 0,-3 6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15055 3920 16383 0 0,'9'0'0'0'0,"18"0"0"0"0,22-5 0 0 0,17-6 0 0 0,7-1 0 0 0,5-3 0 0 0,-7 1 0 0 0,-10 2 0 0 0,-10-1 0 0 0,-11 2 0 0 0,-6 3 0 0 0,0 2 0 0 0,4 3 0 0 0,0 1 0 0 0,2 2 0 0 0,0 0 0 0 0,-2 0 0 0 0,1 1 0 0 0,-1-1 0 0 0,-2 1 0 0 0,-3-1 0 0 0,-2 0 0 0 0,-2 0 0 0 0,-1 0 0 0 0,-1 0 0 0 0,0 0 0 0 0,0 0 0 0 0,0 0 0 0 0,0 0 0 0 0,-4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17845 2831 16383 0 0,'-5'0'0'0'0,"-6"0"0"0"0,-6 0 0 0 0,-4 0 0 0 0,-4 0 0 0 0,-7 0 0 0 0,-3 0 0 0 0,1 5 0 0 0,0 6 0 0 0,-2 1 0 0 0,-5-2 0 0 0,4 3 0 0 0,0-1 0 0 0,1-3 0 0 0,-3 2 0 0 0,6 4 0 0 0,3-1 0 0 0,2-3 0 0 0,2 2 0 0 0,0-2 0 0 0,0 3 0 0 0,-5 2 0 0 0,-12 9 0 0 0,3 5 0 0 0,2-3 0 0 0,4-2 0 0 0,7 0 0 0 0,-1 1 0 0 0,4 0 0 0 0,7 0 0 0 0,0 1 0 0 0,5 0 0 0 0,-2 5 0 0 0,-2-3 0 0 0,1-1 0 0 0,3-2 0 0 0,4 0 0 0 0,3 0 0 0 0,-2 6 0 0 0,0 1 0 0 0,1 9 0 0 0,2 3 0 0 0,1 2 0 0 0,2-2 0 0 0,5 6 0 0 0,2-2 0 0 0,5 1 0 0 0,5-4 0 0 0,4-5 0 0 0,4-4 0 0 0,3-5 0 0 0,0-2 0 0 0,6-2 0 0 0,-3-1 0 0 0,8-1 0 0 0,1 1 0 0 0,0-5 0 0 0,1-2 0 0 0,5 1 0 0 0,3 2 0 0 0,-2 1 0 0 0,10 1 0 0 0,1-3 0 0 0,-6-1 0 0 0,-6 0 0 0 0,-2-2 0 0 0,-3-1 0 0 0,-4-3 0 0 0,-3-4 0 0 0,-3-4 0 0 0,-1-3 0 0 0,-2-3 0 0 0,0 0 0 0 0,0-2 0 0 0,-1 0 0 0 0,6 0 0 0 0,1 1 0 0 0,1 4 0 0 0,-2 2 0 0 0,-1 0 0 0 0,-2-2 0 0 0,0 0 0 0 0,-6-2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18547 4505 16383 0 0,'5'0'0'0'0,"1"-5"0"0"0,0-6 0 0 0,4-10 0 0 0,4-16 0 0 0,0-21 0 0 0,12-18 0 0 0,20-25 0 0 0,11-19 0 0 0,11-11 0 0 0,7-8 0 0 0,1 1 0 0 0,-4 11 0 0 0,0 3 0 0 0,-3 13 0 0 0,-13 16 0 0 0,-11 16 0 0 0,-9 20 0 0 0,-6 16 0 0 0,-3 10 0 0 0,-6 7 0 0 0,-3 7 0 0 0,2 7 0 0 0,-4 1 0 0 0,0 3 0 0 0,3 2 0 0 0,2 2 0 0 0,17 11 0 0 0,25 33 0 0 0,20 47 0 0 0,10 50 0 0 0,9 49 0 0 0,-5 11 0 0 0,-9 6 0 0 0,-10-5 0 0 0,-9-21 0 0 0,-7-27 0 0 0,-9-25 0 0 0,-9-25 0 0 0,-12-23 0 0 0,-7-17 0 0 0,-8-18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18944 3943 16383 0 0,'0'-4'0'0'0,"5"-3"0"0"0,15 2 0 0 0,19 0 0 0 0,25 1 0 0 0,26 2 0 0 0,12 1 0 0 0,1 1 0 0 0,8 0 0 0 0,-1 0 0 0 0,-11 0 0 0 0,-12 5 0 0 0,-11 2 0 0 0,-15-1 0 0 0,-8-2 0 0 0,-3 0 0 0 0,-6-2 0 0 0,-6-1 0 0 0,-9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21038 3201 16383 0 0,'0'5'0'0'0,"-5"6"0"0"0,-1 15 0 0 0,0 27 0 0 0,2 27 0 0 0,0 34 0 0 0,2 15 0 0 0,1 9 0 0 0,0 19 0 0 0,1-3 0 0 0,1-14 0 0 0,-1-17 0 0 0,-5-1 0 0 0,-1-17 0 0 0,1-17 0 0 0,-5-13 0 0 0,1-16 0 0 0,1-13 0 0 0,-3-14 0 0 0,1-8 0 0 0,2-8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21222 3258 16383 0 0,'5'-5'0'0'0,"6"-1"0"0"0,1-5 0 0 0,3 0 0 0 0,4-3 0 0 0,4 1 0 0 0,1 3 0 0 0,3 2 0 0 0,1 4 0 0 0,0 1 0 0 0,5 2 0 0 0,1 1 0 0 0,5 1 0 0 0,-1 4 0 0 0,4 7 0 0 0,-1 5 0 0 0,1 5 0 0 0,0-2 0 0 0,-5 1 0 0 0,3 2 0 0 0,-2 1 0 0 0,2 6 0 0 0,-6 2 0 0 0,-3-4 0 0 0,-8-1 0 0 0,-7-2 0 0 0,-2 0 0 0 0,-4 0 0 0 0,-3 1 0 0 0,-2 1 0 0 0,-3 0 0 0 0,-2 0 0 0 0,0 1 0 0 0,0-1 0 0 0,-1 5 0 0 0,0 2 0 0 0,-13 0 0 0 0,-5-2 0 0 0,-4-6 0 0 0,-2-7 0 0 0,-2-7 0 0 0,-1-6 0 0 0,-5-3 0 0 0,-6-3 0 0 0,-2-1 0 0 0,2-1 0 0 0,3 1 0 0 0,3 0 0 0 0,-2 0 0 0 0,-1 0 0 0 0,3 1 0 0 0,10 0 0 0 0,14 0 0 0 0,19 0 0 0 0,11 0 0 0 0,2 5 0 0 0,8 6 0 0 0,6 1 0 0 0,8 3 0 0 0,0 4 0 0 0,-3 4 0 0 0,-4 2 0 0 0,-4 1 0 0 0,-7 2 0 0 0,-4 0 0 0 0,-6 0 0 0 0,-5 5 0 0 0,-6 6 0 0 0,-3 1 0 0 0,-2-2 0 0 0,-1 3 0 0 0,-1-2 0 0 0,-1 2 0 0 0,1-1 0 0 0,1 2 0 0 0,-1-1 0 0 0,-4-4 0 0 0,-1-3 0 0 0,-5-2 0 0 0,0-3 0 0 0,-3-5 0 0 0,1-3 0 0 0,-2-5 0 0 0,2 0 0 0 0,-7-3 0 0 0,-4 1 0 0 0,-3-2 0 0 0,-7 2 0 0 0,-1-2 0 0 0,0 2 0 0 0,-8 3 0 0 0,-6 4 0 0 0,1-2 0 0 0,-1 0 0 0 0,3 2 0 0 0,5-2 0 0 0,5-6 0 0 0,3-3 0 0 0,3-5 0 0 0,2-3 0 0 0,1-1 0 0 0,1-1 0 0 0,-1-1 0 0 0,5-5 0 0 0,6-1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23233 3466 16383 0 0,'-9'0'0'0'0,"-13"0"0"0"0,-12 0 0 0 0,-9 9 0 0 0,-7 8 0 0 0,-4 2 0 0 0,2 10 0 0 0,1 1 0 0 0,-1 0 0 0 0,10 0 0 0 0,6-1 0 0 0,5-1 0 0 0,3 0 0 0 0,1 0 0 0 0,-3 0 0 0 0,-2 4 0 0 0,0 1 0 0 0,5 5 0 0 0,8 1 0 0 0,6-3 0 0 0,2 3 0 0 0,-3 0 0 0 0,2 1 0 0 0,2 0 0 0 0,-2 6 0 0 0,2 5 0 0 0,2-1 0 0 0,2 0 0 0 0,3 1 0 0 0,2-4 0 0 0,0 0 0 0 0,1-4 0 0 0,1-4 0 0 0,4 5 0 0 0,6 0 0 0 0,2 6 0 0 0,7 4 0 0 0,5 3 0 0 0,8 9 0 0 0,8 13 0 0 0,1-2 0 0 0,3-10 0 0 0,8-7 0 0 0,-1-9 0 0 0,-4-13 0 0 0,-5-13 0 0 0,-6-11 0 0 0,-5-8 0 0 0,-2-4 0 0 0,-2-4 0 0 0,-2 0 0 0 0,1-1 0 0 0,-1-4 0 0 0,5-5 0 0 0,2-6 0 0 0,10-9 0 0 0,6-9 0 0 0,5 1 0 0 0,-3-2 0 0 0,0 0 0 0 0,-5-3 0 0 0,0 1 0 0 0,-8 2 0 0 0,-6-2 0 0 0,-4-4 0 0 0,-2 2 0 0 0,0-3 0 0 0,-1 2 0 0 0,1-1 0 0 0,-4 2 0 0 0,-2 3 0 0 0,-3 3 0 0 0,-6 4 0 0 0,-3 1 0 0 0,-5-2 0 0 0,-1-2 0 0 0,-2 2 0 0 0,-1-5 0 0 0,0-4 0 0 0,0 0 0 0 0,1-3 0 0 0,-1-3 0 0 0,1-2 0 0 0,0-4 0 0 0,-5 4 0 0 0,-6 5 0 0 0,-1 6 0 0 0,-4 9 0 0 0,-3 0 0 0 0,-3 5 0 0 0,2 1 0 0 0,4 1 0 0 0,6 0 0 0 0,3-3 0 0 0,-1 5 0 0 0,1 0 0 0 0,1-1 0 0 0,-2-2 0 0 0,-6-1 0 0 0,1-2 0 0 0,-8 4 0 0 0,1 1 0 0 0,-7 4 0 0 0,-2 0 0 0 0,3-1 0 0 0,1 2 0 0 0,1 3 0 0 0,-1 5 0 0 0,0 3 0 0 0,-1 3 0 0 0,4 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5T20:15:19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24478 3625 16383 0 0,'0'4'0'0'0,"0"12"0"0"0,-4 21 0 0 0,-3 19 0 0 0,1 18 0 0 0,-3 24 0 0 0,-5 1 0 0 0,-1-2 0 0 0,-1-5 0 0 0,1-8 0 0 0,4-8 0 0 0,3-14 0 0 0,3-11 0 0 0,3-7 0 0 0,1-4 0 0 0,1-6 0 0 0,1 2 0 0 0,4 3 0 0 0,2 0 0 0 0,4-1 0 0 0,5 1 0 0 0,5-1 0 0 0,7 3 0 0 0,9-2 0 0 0,3 3 0 0 0,-1-2 0 0 0,2-3 0 0 0,4-2 0 0 0,-6-4 0 0 0,-1-1 0 0 0,-1-2 0 0 0,-3-1 0 0 0,3-4 0 0 0,-1-3 0 0 0,-2-3 0 0 0,-1-6 0 0 0,-3-4 0 0 0,-1-3 0 0 0,-1-3 0 0 0,0-1 0 0 0,-1-1 0 0 0,0 0 0 0 0,5-4 0 0 0,1-12 0 0 0,5-11 0 0 0,10-11 0 0 0,-4-7 0 0 0,1-11 0 0 0,2-5 0 0 0,-3 4 0 0 0,-4-2 0 0 0,-9 3 0 0 0,-9 4 0 0 0,-9 5 0 0 0,-6-4 0 0 0,-5 4 0 0 0,7 4 0 0 0,2 1 0 0 0,-1 3 0 0 0,-3 3 0 0 0,-1 4 0 0 0,6-7 0 0 0,3-11 0 0 0,2 4 0 0 0,-2 5 0 0 0,-2 5 0 0 0,-5 4 0 0 0,-3-2 0 0 0,-2 1 0 0 0,-2 1 0 0 0,-1 1 0 0 0,-1 2 0 0 0,1 2 0 0 0,-1-5 0 0 0,0-1 0 0 0,1 1 0 0 0,0 1 0 0 0,0 6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qHfpGEGM/tiaw" TargetMode="External"/><Relationship Id="rId2" Type="http://schemas.openxmlformats.org/officeDocument/2006/relationships/hyperlink" Target="https://www.reddit.com/r/desabafos/comments/lbc85m/sou_muito_ruim_em_qualquer_jogo_pqp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ecmundo.com.br/voxel/especiais/178240-chega-de-noobice-6-dicas-para-melhorar-seu-desempenho-nas-partidas.htm" TargetMode="External"/><Relationship Id="rId5" Type="http://schemas.openxmlformats.org/officeDocument/2006/relationships/hyperlink" Target="https://github.com/ICEI-PUC-Minas-PMGCC-TI/tiaw-pmg-cc-m-20222-10-ser-ruim-em-e-games" TargetMode="External"/><Relationship Id="rId4" Type="http://schemas.openxmlformats.org/officeDocument/2006/relationships/hyperlink" Target="https://marvelapp.com/prototype/e2b8gj1" TargetMode="Externa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9" Type="http://schemas.openxmlformats.org/officeDocument/2006/relationships/image" Target="../media/image33.png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7" Type="http://schemas.openxmlformats.org/officeDocument/2006/relationships/customXml" Target="../ink/ink3.xml"/><Relationship Id="rId12" Type="http://schemas.openxmlformats.org/officeDocument/2006/relationships/image" Target="../media/image2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30.png"/><Relationship Id="rId38" Type="http://schemas.openxmlformats.org/officeDocument/2006/relationships/customXml" Target="../ink/ink19.xml"/><Relationship Id="rId2" Type="http://schemas.openxmlformats.org/officeDocument/2006/relationships/image" Target="../media/image17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0.png"/><Relationship Id="rId11" Type="http://schemas.openxmlformats.org/officeDocument/2006/relationships/customXml" Target="../ink/ink5.xml"/><Relationship Id="rId24" Type="http://schemas.openxmlformats.org/officeDocument/2006/relationships/image" Target="../media/image26.png"/><Relationship Id="rId32" Type="http://schemas.openxmlformats.org/officeDocument/2006/relationships/customXml" Target="../ink/ink16.xml"/><Relationship Id="rId37" Type="http://schemas.openxmlformats.org/officeDocument/2006/relationships/image" Target="../media/image3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8.png"/><Relationship Id="rId36" Type="http://schemas.openxmlformats.org/officeDocument/2006/relationships/customXml" Target="../ink/ink18.xml"/><Relationship Id="rId10" Type="http://schemas.openxmlformats.org/officeDocument/2006/relationships/image" Target="../media/image19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60.png"/><Relationship Id="rId9" Type="http://schemas.openxmlformats.org/officeDocument/2006/relationships/customXml" Target="../ink/ink4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13.xml"/><Relationship Id="rId30" Type="http://schemas.openxmlformats.org/officeDocument/2006/relationships/image" Target="../media/image29.png"/><Relationship Id="rId35" Type="http://schemas.openxmlformats.org/officeDocument/2006/relationships/image" Target="../media/image31.png"/><Relationship Id="rId8" Type="http://schemas.openxmlformats.org/officeDocument/2006/relationships/image" Target="../media/image180.png"/><Relationship Id="rId3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5">
            <a:extLst>
              <a:ext uri="{FF2B5EF4-FFF2-40B4-BE49-F238E27FC236}">
                <a16:creationId xmlns:a16="http://schemas.microsoft.com/office/drawing/2014/main" id="{DD18E4D0-A242-D2C2-4A33-8C779534C2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2815" r="9091" b="5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6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>
                <a:solidFill>
                  <a:srgbClr val="000000"/>
                </a:solidFill>
              </a:rPr>
              <a:t>Kickoff games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86000"/>
            <a:ext cx="6066816" cy="4023360"/>
          </a:xfrm>
        </p:spPr>
        <p:txBody>
          <a:bodyPr vert="horz" lIns="45720" tIns="45720" rIns="45720" bIns="45720" rtlCol="0">
            <a:normAutofit/>
          </a:bodyPr>
          <a:lstStyle/>
          <a:p>
            <a:pPr lvl="2"/>
            <a:r>
              <a:rPr lang="en-US" sz="2000" b="1" err="1">
                <a:solidFill>
                  <a:srgbClr val="000000"/>
                </a:solidFill>
              </a:rPr>
              <a:t>Equipe</a:t>
            </a:r>
            <a:endParaRPr lang="en-US" sz="2000" b="1">
              <a:solidFill>
                <a:srgbClr val="000000"/>
              </a:solidFill>
            </a:endParaRPr>
          </a:p>
          <a:p>
            <a:pPr lvl="2"/>
            <a:endParaRPr lang="en-US" sz="2000" b="1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André Luís Marques Antunes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Arthur Diniz Mordente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Fellipe Gabriel de Oliveira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Leonardo Braga de Oliveira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Luiz Arthur Campos Almeida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Vinicius Ferrer de Queiroz Eloy</a:t>
            </a:r>
          </a:p>
          <a:p>
            <a:pPr marL="285750" lvl="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8C5D5F8-019C-4F6A-244B-CD0BF2DF3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2437" r="956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Metodologia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 GITHUB - </a:t>
            </a:r>
            <a:r>
              <a:rPr lang="pt-BR" err="1">
                <a:ea typeface="+mn-lt"/>
                <a:cs typeface="+mn-lt"/>
              </a:rPr>
              <a:t>Repositorio</a:t>
            </a:r>
            <a:r>
              <a:rPr lang="pt-BR">
                <a:ea typeface="+mn-lt"/>
                <a:cs typeface="+mn-lt"/>
              </a:rPr>
              <a:t> para facilitar o trabalho em equipe a visualização do grupo</a:t>
            </a:r>
          </a:p>
          <a:p>
            <a:pPr>
              <a:buFont typeface="Arial" panose="020B0602020104020603" pitchFamily="34" charset="0"/>
              <a:buChar char="•"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 </a:t>
            </a:r>
            <a:r>
              <a:rPr lang="pt-BR" err="1">
                <a:ea typeface="+mn-lt"/>
                <a:cs typeface="+mn-lt"/>
              </a:rPr>
              <a:t>MarvelApp</a:t>
            </a:r>
            <a:r>
              <a:rPr lang="pt-BR">
                <a:ea typeface="+mn-lt"/>
                <a:cs typeface="+mn-lt"/>
              </a:rPr>
              <a:t> - Plataforma usada para criação de </a:t>
            </a:r>
            <a:r>
              <a:rPr lang="pt-BR" err="1">
                <a:ea typeface="+mn-lt"/>
                <a:cs typeface="+mn-lt"/>
              </a:rPr>
              <a:t>interfaçes</a:t>
            </a:r>
            <a:r>
              <a:rPr lang="pt-BR">
                <a:ea typeface="+mn-lt"/>
                <a:cs typeface="+mn-lt"/>
              </a:rPr>
              <a:t> e </a:t>
            </a:r>
            <a:r>
              <a:rPr lang="pt-BR" err="1">
                <a:ea typeface="+mn-lt"/>
                <a:cs typeface="+mn-lt"/>
              </a:rPr>
              <a:t>Wireframe</a:t>
            </a:r>
            <a:endParaRPr lang="pt-BR">
              <a:ea typeface="+mn-lt"/>
              <a:cs typeface="+mn-lt"/>
            </a:endParaRPr>
          </a:p>
          <a:p>
            <a:pPr>
              <a:buFont typeface="Arial" panose="020B0602020104020603" pitchFamily="34" charset="0"/>
              <a:buChar char="•"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 </a:t>
            </a:r>
            <a:r>
              <a:rPr lang="pt-BR" err="1">
                <a:ea typeface="+mn-lt"/>
                <a:cs typeface="+mn-lt"/>
              </a:rPr>
              <a:t>Trello</a:t>
            </a:r>
            <a:r>
              <a:rPr lang="pt-BR">
                <a:ea typeface="+mn-lt"/>
                <a:cs typeface="+mn-lt"/>
              </a:rPr>
              <a:t> - Plataforma usada para organização e gerenciamento do projeto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 err="1"/>
              <a:t>Bibliografia</a:t>
            </a:r>
            <a:r>
              <a:rPr lang="en-US" spc="100" dirty="0"/>
              <a:t> </a:t>
            </a:r>
          </a:p>
        </p:txBody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ea typeface="+mn-lt"/>
                <a:cs typeface="+mn-lt"/>
                <a:hlinkClick r:id="rId2"/>
              </a:rPr>
              <a:t>https://www.reddit.com/r/desabafos/comments/lbc85m/sou_muito_ruim_em_qualquer_jogo_pqp/</a:t>
            </a:r>
            <a:endParaRPr lang="pt-BR"/>
          </a:p>
          <a:p>
            <a:pPr>
              <a:lnSpc>
                <a:spcPct val="90000"/>
              </a:lnSpc>
            </a:pPr>
            <a:r>
              <a:rPr lang="pt-BR" dirty="0">
                <a:ea typeface="+mn-lt"/>
                <a:cs typeface="+mn-lt"/>
                <a:hlinkClick r:id="rId3"/>
              </a:rPr>
              <a:t>https://trello.com/b/qHfpGEGM/tiaw</a:t>
            </a:r>
            <a:endParaRPr lang="pt-BR"/>
          </a:p>
          <a:p>
            <a:pPr>
              <a:lnSpc>
                <a:spcPct val="90000"/>
              </a:lnSpc>
            </a:pPr>
            <a:r>
              <a:rPr lang="pt-BR" u="sng" dirty="0">
                <a:ea typeface="+mn-lt"/>
                <a:cs typeface="+mn-lt"/>
                <a:hlinkClick r:id="rId4"/>
              </a:rPr>
              <a:t>https://marvelapp.com/prototype/e2b8gj1</a:t>
            </a:r>
            <a:endParaRPr lang="pt-BR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pt-BR" dirty="0">
                <a:ea typeface="+mn-lt"/>
                <a:cs typeface="+mn-lt"/>
                <a:hlinkClick r:id="rId5"/>
              </a:rPr>
              <a:t>https://github.com/ICEI-PUC-Minas-PMGCC-TI/tiaw-pmg-cc-m-20222-10-ser-ruim-em-e-games</a:t>
            </a:r>
            <a:endParaRPr lang="pt-BR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pt-BR" dirty="0">
                <a:ea typeface="+mn-lt"/>
                <a:cs typeface="+mn-lt"/>
                <a:hlinkClick r:id="rId6"/>
              </a:rPr>
              <a:t>https://www.tecmundo.com.br/voxel/especiais/178240-chega-de-noobice-6-dicas-para-melhorar-seu-desempenho-nas-partidas.htm</a:t>
            </a:r>
            <a:endParaRPr lang="pt-BR"/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578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2A6575-7CA0-F820-760B-659A9B70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pc="1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8AE939-BD8A-E761-B92F-A1CD304BF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0E794EE8-F28A-8646-9DCE-9A79AEE5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3363"/>
            <a:ext cx="12184083" cy="68512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1EC73313-38C5-B546-CFB2-C7826FDCEA48}"/>
                  </a:ext>
                </a:extLst>
              </p14:cNvPr>
              <p14:cNvContentPartPr/>
              <p14:nvPr/>
            </p14:nvContentPartPr>
            <p14:xfrm>
              <a:off x="1949531" y="909449"/>
              <a:ext cx="485775" cy="8763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1EC73313-38C5-B546-CFB2-C7826FDCEA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1539" y="891728"/>
                <a:ext cx="521399" cy="912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E72D120-3D4B-AB8F-0249-322C93D2A982}"/>
                  </a:ext>
                </a:extLst>
              </p14:cNvPr>
              <p14:cNvContentPartPr/>
              <p14:nvPr/>
            </p14:nvContentPartPr>
            <p14:xfrm>
              <a:off x="1979221" y="1335077"/>
              <a:ext cx="428624" cy="381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E72D120-3D4B-AB8F-0249-322C93D2A9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61422" y="1318556"/>
                <a:ext cx="464585" cy="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5E5FA24-7BA5-1B48-DF48-87F90CC138B4}"/>
                  </a:ext>
                </a:extLst>
              </p14:cNvPr>
              <p14:cNvContentPartPr/>
              <p14:nvPr/>
            </p14:nvContentPartPr>
            <p14:xfrm>
              <a:off x="2641996" y="969818"/>
              <a:ext cx="457200" cy="5715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5E5FA24-7BA5-1B48-DF48-87F90CC138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4272" y="951903"/>
                <a:ext cx="493009" cy="606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D9482373-D9E6-7B94-26B7-5692F66D0272}"/>
                  </a:ext>
                </a:extLst>
              </p14:cNvPr>
              <p14:cNvContentPartPr/>
              <p14:nvPr/>
            </p14:nvContentPartPr>
            <p14:xfrm>
              <a:off x="3285505" y="999642"/>
              <a:ext cx="676275" cy="638174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D9482373-D9E6-7B94-26B7-5692F66D027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67576" y="982143"/>
                <a:ext cx="711774" cy="673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8E840550-DB44-83F9-2DD7-8335AD4162CB}"/>
                  </a:ext>
                </a:extLst>
              </p14:cNvPr>
              <p14:cNvContentPartPr/>
              <p14:nvPr/>
            </p14:nvContentPartPr>
            <p14:xfrm>
              <a:off x="3433948" y="1375126"/>
              <a:ext cx="428624" cy="9525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8E840550-DB44-83F9-2DD7-8335AD4162C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15817" y="1360070"/>
                <a:ext cx="464524" cy="3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A77ACEB-EA9D-A56E-9E3C-78BF50B92B12}"/>
                  </a:ext>
                </a:extLst>
              </p14:cNvPr>
              <p14:cNvContentPartPr/>
              <p14:nvPr/>
            </p14:nvContentPartPr>
            <p14:xfrm>
              <a:off x="4179714" y="1108363"/>
              <a:ext cx="38100" cy="60960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A77ACEB-EA9D-A56E-9E3C-78BF50B92B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60853" y="1090412"/>
                <a:ext cx="75446" cy="645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DEC00F17-F2A2-7EB7-319E-0DB414F2F0CD}"/>
                  </a:ext>
                </a:extLst>
              </p14:cNvPr>
              <p14:cNvContentPartPr/>
              <p14:nvPr/>
            </p14:nvContentPartPr>
            <p14:xfrm>
              <a:off x="4260140" y="1097503"/>
              <a:ext cx="314325" cy="62865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DEC00F17-F2A2-7EB7-319E-0DB414F2F0C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42075" y="1079438"/>
                <a:ext cx="350093" cy="66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72DDC0FA-9BE1-1A53-C799-D1CEE1E463B2}"/>
                  </a:ext>
                </a:extLst>
              </p14:cNvPr>
              <p14:cNvContentPartPr/>
              <p14:nvPr/>
            </p14:nvContentPartPr>
            <p14:xfrm>
              <a:off x="4749327" y="1207324"/>
              <a:ext cx="476250" cy="64770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72DDC0FA-9BE1-1A53-C799-D1CEE1E463B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31741" y="1189332"/>
                <a:ext cx="511780" cy="683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181F2419-FC9A-88D0-B2E7-539B38CB1D8B}"/>
                  </a:ext>
                </a:extLst>
              </p14:cNvPr>
              <p14:cNvContentPartPr/>
              <p14:nvPr/>
            </p14:nvContentPartPr>
            <p14:xfrm>
              <a:off x="5461493" y="1266701"/>
              <a:ext cx="476250" cy="581024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181F2419-FC9A-88D0-B2E7-539B38CB1D8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43548" y="1249202"/>
                <a:ext cx="511780" cy="616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8545B112-9B64-E668-DF65-6E066B514921}"/>
                  </a:ext>
                </a:extLst>
              </p14:cNvPr>
              <p14:cNvContentPartPr/>
              <p14:nvPr/>
            </p14:nvContentPartPr>
            <p14:xfrm>
              <a:off x="6275526" y="1227116"/>
              <a:ext cx="104775" cy="514349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8545B112-9B64-E668-DF65-6E066B51492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58063" y="1209454"/>
                <a:ext cx="139351" cy="550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F22AD08D-A537-FBCB-3947-DE7AB3591AA1}"/>
                  </a:ext>
                </a:extLst>
              </p14:cNvPr>
              <p14:cNvContentPartPr/>
              <p14:nvPr/>
            </p14:nvContentPartPr>
            <p14:xfrm>
              <a:off x="6274129" y="1830778"/>
              <a:ext cx="9525" cy="9525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F22AD08D-A537-FBCB-3947-DE7AB3591AA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07404" y="136405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25FF05F7-F0A6-28B6-78A0-E04DA438992D}"/>
                  </a:ext>
                </a:extLst>
              </p14:cNvPr>
              <p14:cNvContentPartPr/>
              <p14:nvPr/>
            </p14:nvContentPartPr>
            <p14:xfrm>
              <a:off x="6659179" y="1256805"/>
              <a:ext cx="57150" cy="43815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25FF05F7-F0A6-28B6-78A0-E04DA438992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42370" y="1238670"/>
                <a:ext cx="90431" cy="474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661279CD-4A2D-F621-871A-1E564C99DD5D}"/>
                  </a:ext>
                </a:extLst>
              </p14:cNvPr>
              <p14:cNvContentPartPr/>
              <p14:nvPr/>
            </p14:nvContentPartPr>
            <p14:xfrm>
              <a:off x="6650181" y="1900051"/>
              <a:ext cx="19050" cy="9525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661279CD-4A2D-F621-871A-1E564C99DD5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31131" y="1423801"/>
                <a:ext cx="56769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27C80F43-050C-2E8D-28CE-12FF6F808E17}"/>
                  </a:ext>
                </a:extLst>
              </p14:cNvPr>
              <p14:cNvContentPartPr/>
              <p14:nvPr/>
            </p14:nvContentPartPr>
            <p14:xfrm>
              <a:off x="7035842" y="1207324"/>
              <a:ext cx="9525" cy="447675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27C80F43-050C-2E8D-28CE-12FF6F808E1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19967" y="1189331"/>
                <a:ext cx="40958" cy="483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B8715465-02DB-AEA3-8FD1-9162BE1B6DB1}"/>
                  </a:ext>
                </a:extLst>
              </p14:cNvPr>
              <p14:cNvContentPartPr/>
              <p14:nvPr/>
            </p14:nvContentPartPr>
            <p14:xfrm>
              <a:off x="7006441" y="1900051"/>
              <a:ext cx="9525" cy="9525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B8715465-02DB-AEA3-8FD1-9162BE1B6DB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39716" y="142380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3E739573-24FA-D4EA-8154-E4AFFBFDDFD0}"/>
                  </a:ext>
                </a:extLst>
              </p14:cNvPr>
              <p14:cNvContentPartPr/>
              <p14:nvPr/>
            </p14:nvContentPartPr>
            <p14:xfrm>
              <a:off x="4670961" y="2929246"/>
              <a:ext cx="19050" cy="74295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3E739573-24FA-D4EA-8154-E4AFFBFDDF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4539" y="2911574"/>
                <a:ext cx="51566" cy="778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004CD3A7-A100-9E9B-57EF-F289BC09859D}"/>
                  </a:ext>
                </a:extLst>
              </p14:cNvPr>
              <p14:cNvContentPartPr/>
              <p14:nvPr/>
            </p14:nvContentPartPr>
            <p14:xfrm>
              <a:off x="5521947" y="2978726"/>
              <a:ext cx="38100" cy="733425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004CD3A7-A100-9E9B-57EF-F289BC09859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05128" y="2960829"/>
                <a:ext cx="72081" cy="768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9A9CF18F-8543-55E7-6E45-F29E25D076D8}"/>
                  </a:ext>
                </a:extLst>
              </p14:cNvPr>
              <p14:cNvContentPartPr/>
              <p14:nvPr/>
            </p14:nvContentPartPr>
            <p14:xfrm>
              <a:off x="4195948" y="4016979"/>
              <a:ext cx="1828800" cy="66675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9A9CF18F-8543-55E7-6E45-F29E25D076D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77973" y="4000310"/>
                <a:ext cx="1864391" cy="100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BF1DCCDD-2539-665A-A09E-746BA365B5C2}"/>
                  </a:ext>
                </a:extLst>
              </p14:cNvPr>
              <p14:cNvContentPartPr/>
              <p14:nvPr/>
            </p14:nvContentPartPr>
            <p14:xfrm>
              <a:off x="4205843" y="4048724"/>
              <a:ext cx="1800225" cy="676275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BF1DCCDD-2539-665A-A09E-746BA365B5C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88183" y="4030994"/>
                <a:ext cx="1835905" cy="7120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034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Homem na frente de uma televisão&#10;&#10;Descrição gerada automaticamente">
            <a:extLst>
              <a:ext uri="{FF2B5EF4-FFF2-40B4-BE49-F238E27FC236}">
                <a16:creationId xmlns:a16="http://schemas.microsoft.com/office/drawing/2014/main" id="{F27C3176-B969-1866-35DC-3C0555746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Contexto DO Problema - problema</a:t>
            </a:r>
            <a:endParaRPr lang="pt-BR" b="1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342900" indent="-342900" algn="just"/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As vezes o caminho para aperfeiçoar seu desempenho não é muito claro, por isso muitas pessoas desistem de melhorar ou só param de jogar.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75" y="535085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/>
              <a:t>PERSONAS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10" descr="Homem sorrindo com a boca aberta&#10;&#10;Descrição gerada automaticamente">
            <a:extLst>
              <a:ext uri="{FF2B5EF4-FFF2-40B4-BE49-F238E27FC236}">
                <a16:creationId xmlns:a16="http://schemas.microsoft.com/office/drawing/2014/main" id="{97807DF4-A360-7623-5D99-F0AE24E19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856" y="2409224"/>
            <a:ext cx="2510589" cy="2714123"/>
          </a:xfrm>
        </p:spPr>
      </p:pic>
      <p:pic>
        <p:nvPicPr>
          <p:cNvPr id="11" name="Imagem 11" descr="Mulher de cabelo rosa&#10;&#10;Descrição gerada automaticamente">
            <a:extLst>
              <a:ext uri="{FF2B5EF4-FFF2-40B4-BE49-F238E27FC236}">
                <a16:creationId xmlns:a16="http://schemas.microsoft.com/office/drawing/2014/main" id="{267589CB-9863-187D-B8FA-07F137FE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034" y="2409825"/>
            <a:ext cx="2641933" cy="2710112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52F93403-416A-BFF4-A0A9-AED7EC107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271" y="2410827"/>
            <a:ext cx="2600826" cy="270810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491609-EC70-892B-0D10-73ED2D4ED64A}"/>
              </a:ext>
            </a:extLst>
          </p:cNvPr>
          <p:cNvSpPr txBox="1"/>
          <p:nvPr/>
        </p:nvSpPr>
        <p:spPr>
          <a:xfrm>
            <a:off x="822157" y="5293894"/>
            <a:ext cx="2446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Lucas Pontes</a:t>
            </a:r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B09F446-0EAF-4619-64F3-44FD32ECAEE9}"/>
              </a:ext>
            </a:extLst>
          </p:cNvPr>
          <p:cNvSpPr txBox="1"/>
          <p:nvPr/>
        </p:nvSpPr>
        <p:spPr>
          <a:xfrm>
            <a:off x="4802604" y="5364079"/>
            <a:ext cx="2636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Giovana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1CBE81B-21A1-24A9-F560-6A1569DD1D84}"/>
              </a:ext>
            </a:extLst>
          </p:cNvPr>
          <p:cNvSpPr txBox="1"/>
          <p:nvPr/>
        </p:nvSpPr>
        <p:spPr>
          <a:xfrm>
            <a:off x="8903368" y="5434262"/>
            <a:ext cx="2586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Pedro Alves</a:t>
            </a:r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Pessoa na frente de um computador&#10;&#10;Descrição gerada automaticamente">
            <a:extLst>
              <a:ext uri="{FF2B5EF4-FFF2-40B4-BE49-F238E27FC236}">
                <a16:creationId xmlns:a16="http://schemas.microsoft.com/office/drawing/2014/main" id="{E6F44D92-C611-BD12-42F8-16DA4C188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FFFFFF"/>
                </a:solidFill>
              </a:rPr>
              <a:t>Publico</a:t>
            </a:r>
            <a:r>
              <a:rPr lang="pt-BR" dirty="0">
                <a:solidFill>
                  <a:srgbClr val="FFFFFF"/>
                </a:solidFill>
              </a:rPr>
              <a:t> alvo</a:t>
            </a:r>
            <a:endParaRPr lang="pt-BR" b="1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35D613-2D26-B91E-7CF0-B3D25F00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61230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pPr marL="127635" lvl="1" indent="0" algn="just">
              <a:buNone/>
            </a:pPr>
            <a:r>
              <a:rPr lang="en-US" sz="2200" dirty="0">
                <a:ea typeface="+mn-lt"/>
                <a:cs typeface="+mn-lt"/>
              </a:rPr>
              <a:t>Jovens </a:t>
            </a:r>
            <a:r>
              <a:rPr lang="en-US" sz="2200" dirty="0" err="1">
                <a:ea typeface="+mn-lt"/>
                <a:cs typeface="+mn-lt"/>
              </a:rPr>
              <a:t>homens</a:t>
            </a:r>
            <a:r>
              <a:rPr lang="en-US" sz="2200" dirty="0">
                <a:ea typeface="+mn-lt"/>
                <a:cs typeface="+mn-lt"/>
              </a:rPr>
              <a:t> e </a:t>
            </a:r>
            <a:r>
              <a:rPr lang="en-US" sz="2200" dirty="0" err="1">
                <a:ea typeface="+mn-lt"/>
                <a:cs typeface="+mn-lt"/>
              </a:rPr>
              <a:t>mulheres</a:t>
            </a:r>
            <a:r>
              <a:rPr lang="en-US" sz="2200" dirty="0">
                <a:ea typeface="+mn-lt"/>
                <a:cs typeface="+mn-lt"/>
              </a:rPr>
              <a:t> de 14 a 25 </a:t>
            </a:r>
            <a:r>
              <a:rPr lang="en-US" sz="2200" dirty="0" err="1">
                <a:ea typeface="+mn-lt"/>
                <a:cs typeface="+mn-lt"/>
              </a:rPr>
              <a:t>anos</a:t>
            </a:r>
            <a:r>
              <a:rPr lang="en-US" sz="2200" dirty="0">
                <a:ea typeface="+mn-lt"/>
                <a:cs typeface="+mn-lt"/>
              </a:rPr>
              <a:t> que </a:t>
            </a:r>
            <a:r>
              <a:rPr lang="en-US" sz="2200" dirty="0" err="1">
                <a:ea typeface="+mn-lt"/>
                <a:cs typeface="+mn-lt"/>
              </a:rPr>
              <a:t>jogam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jogos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abordados</a:t>
            </a:r>
            <a:r>
              <a:rPr lang="en-US" sz="2200" dirty="0">
                <a:ea typeface="+mn-lt"/>
                <a:cs typeface="+mn-lt"/>
              </a:rPr>
              <a:t> com </a:t>
            </a:r>
            <a:r>
              <a:rPr lang="en-US" sz="2200" dirty="0" err="1">
                <a:ea typeface="+mn-lt"/>
                <a:cs typeface="+mn-lt"/>
              </a:rPr>
              <a:t>frequência</a:t>
            </a:r>
            <a:r>
              <a:rPr lang="en-US" sz="2200" dirty="0">
                <a:ea typeface="+mn-lt"/>
                <a:cs typeface="+mn-lt"/>
              </a:rPr>
              <a:t> e </a:t>
            </a:r>
            <a:r>
              <a:rPr lang="en-US" sz="2200" dirty="0" err="1">
                <a:ea typeface="+mn-lt"/>
                <a:cs typeface="+mn-lt"/>
              </a:rPr>
              <a:t>tem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dificuldade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 dirty="0" err="1">
                <a:ea typeface="+mn-lt"/>
                <a:cs typeface="+mn-lt"/>
              </a:rPr>
              <a:t>encontrar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conteúdo</a:t>
            </a:r>
            <a:r>
              <a:rPr lang="en-US" sz="2200" dirty="0">
                <a:ea typeface="+mn-lt"/>
                <a:cs typeface="+mn-lt"/>
              </a:rPr>
              <a:t> que </a:t>
            </a:r>
            <a:r>
              <a:rPr lang="en-US" sz="2200" dirty="0" err="1">
                <a:ea typeface="+mn-lt"/>
                <a:cs typeface="+mn-lt"/>
              </a:rPr>
              <a:t>os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auxiliem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dirty="0" err="1">
                <a:ea typeface="+mn-lt"/>
                <a:cs typeface="+mn-lt"/>
              </a:rPr>
              <a:t>melhorar</a:t>
            </a:r>
            <a:r>
              <a:rPr lang="en-US" sz="2200" dirty="0"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2864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Pessoa na frente de um computador&#10;&#10;Descrição gerada automaticamente">
            <a:extLst>
              <a:ext uri="{FF2B5EF4-FFF2-40B4-BE49-F238E27FC236}">
                <a16:creationId xmlns:a16="http://schemas.microsoft.com/office/drawing/2014/main" id="{E6F44D92-C611-BD12-42F8-16DA4C188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Proposta de Solução | </a:t>
            </a:r>
            <a:r>
              <a:rPr lang="pt-BR" b="1" dirty="0">
                <a:solidFill>
                  <a:srgbClr val="FFFFFF"/>
                </a:solidFill>
                <a:ea typeface="+mj-lt"/>
                <a:cs typeface="+mj-lt"/>
              </a:rPr>
              <a:t>Objetivos</a:t>
            </a:r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35D613-2D26-B91E-7CF0-B3D25F00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61230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pPr marL="127635" lvl="1" indent="0" algn="just">
              <a:buNone/>
            </a:pPr>
            <a:r>
              <a:rPr lang="en-US" sz="2200" dirty="0" err="1">
                <a:ea typeface="+mn-lt"/>
                <a:cs typeface="+mn-lt"/>
              </a:rPr>
              <a:t>Criar</a:t>
            </a:r>
            <a:r>
              <a:rPr lang="en-US" sz="2200" dirty="0">
                <a:ea typeface="+mn-lt"/>
                <a:cs typeface="+mn-lt"/>
              </a:rPr>
              <a:t> um site que </a:t>
            </a:r>
            <a:r>
              <a:rPr lang="en-US" sz="2200" dirty="0" err="1">
                <a:ea typeface="+mn-lt"/>
                <a:cs typeface="+mn-lt"/>
              </a:rPr>
              <a:t>contenha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dicas</a:t>
            </a:r>
            <a:r>
              <a:rPr lang="en-US" sz="2200" dirty="0">
                <a:ea typeface="+mn-lt"/>
                <a:cs typeface="+mn-lt"/>
              </a:rPr>
              <a:t> e videos </a:t>
            </a:r>
            <a:r>
              <a:rPr lang="en-US" sz="2200" dirty="0" err="1">
                <a:ea typeface="+mn-lt"/>
                <a:cs typeface="+mn-lt"/>
              </a:rPr>
              <a:t>explicativos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 dirty="0" err="1">
                <a:ea typeface="+mn-lt"/>
                <a:cs typeface="+mn-lt"/>
              </a:rPr>
              <a:t>como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melhorar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em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vários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aspectos</a:t>
            </a:r>
            <a:r>
              <a:rPr lang="en-US" sz="2200" dirty="0">
                <a:ea typeface="+mn-lt"/>
                <a:cs typeface="+mn-lt"/>
              </a:rPr>
              <a:t> dos </a:t>
            </a:r>
            <a:r>
              <a:rPr lang="en-US" sz="2200" dirty="0" err="1">
                <a:ea typeface="+mn-lt"/>
                <a:cs typeface="+mn-lt"/>
              </a:rPr>
              <a:t>jogos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através</a:t>
            </a:r>
            <a:r>
              <a:rPr lang="en-US" sz="2200" dirty="0">
                <a:ea typeface="+mn-lt"/>
                <a:cs typeface="+mn-lt"/>
              </a:rPr>
              <a:t> de videos </a:t>
            </a:r>
            <a:r>
              <a:rPr lang="en-US" sz="2200" dirty="0" err="1">
                <a:ea typeface="+mn-lt"/>
                <a:cs typeface="+mn-lt"/>
              </a:rPr>
              <a:t>curtos</a:t>
            </a:r>
            <a:r>
              <a:rPr lang="en-US" sz="2200" dirty="0">
                <a:ea typeface="+mn-lt"/>
                <a:cs typeface="+mn-lt"/>
              </a:rPr>
              <a:t> e </a:t>
            </a:r>
            <a:r>
              <a:rPr lang="en-US" sz="2200" dirty="0" err="1">
                <a:ea typeface="+mn-lt"/>
                <a:cs typeface="+mn-lt"/>
              </a:rPr>
              <a:t>ideais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sobre</a:t>
            </a:r>
            <a:r>
              <a:rPr lang="en-US" sz="2200" dirty="0">
                <a:ea typeface="+mn-lt"/>
                <a:cs typeface="+mn-lt"/>
              </a:rPr>
              <a:t> o </a:t>
            </a:r>
            <a:r>
              <a:rPr lang="en-US" sz="2200" dirty="0" err="1">
                <a:ea typeface="+mn-lt"/>
                <a:cs typeface="+mn-lt"/>
              </a:rPr>
              <a:t>problema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/>
              <a:t>Histórias de usuário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pic>
        <p:nvPicPr>
          <p:cNvPr id="6" name="Imagem 6" descr="Tabela&#10;&#10;Descrição gerada automaticamente">
            <a:extLst>
              <a:ext uri="{FF2B5EF4-FFF2-40B4-BE49-F238E27FC236}">
                <a16:creationId xmlns:a16="http://schemas.microsoft.com/office/drawing/2014/main" id="{8D4915F1-2125-F161-6B18-4F8D5DCA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05" y="2320978"/>
            <a:ext cx="6786494" cy="36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98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/>
              <a:t> Requisitos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4DF4169-BCDE-0464-FBF3-3FF503D1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89" y="1747465"/>
            <a:ext cx="5901488" cy="2019543"/>
          </a:xfrm>
          <a:prstGeom prst="rect">
            <a:avLst/>
          </a:prstGeom>
        </p:spPr>
      </p:pic>
      <p:pic>
        <p:nvPicPr>
          <p:cNvPr id="5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DFB4FBF-738C-E07D-6A56-9B5AAEC7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89" y="3963806"/>
            <a:ext cx="7465594" cy="233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0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Mouse e teclado de computador&#10;&#10;Descrição gerada automaticamente">
            <a:extLst>
              <a:ext uri="{FF2B5EF4-FFF2-40B4-BE49-F238E27FC236}">
                <a16:creationId xmlns:a16="http://schemas.microsoft.com/office/drawing/2014/main" id="{13B96C6E-BF50-E072-E1E0-34B42381E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Projeto da Interface – fluxo de usuário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A74EB72D-FF10-376C-AAF6-0CBC149FF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7627" y="1960756"/>
            <a:ext cx="6980538" cy="4515872"/>
          </a:xfr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Mouse e teclado de computador&#10;&#10;Descrição gerada automaticamente">
            <a:extLst>
              <a:ext uri="{FF2B5EF4-FFF2-40B4-BE49-F238E27FC236}">
                <a16:creationId xmlns:a16="http://schemas.microsoft.com/office/drawing/2014/main" id="{13B96C6E-BF50-E072-E1E0-34B42381E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Projeto da Interface </a:t>
            </a:r>
            <a:r>
              <a:rPr lang="pt-BR" dirty="0" err="1">
                <a:solidFill>
                  <a:srgbClr val="FFFFFF"/>
                </a:solidFill>
              </a:rPr>
              <a:t>wireframe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3F11EC1-D9D2-1C92-1FDD-7D4326B4E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757" y="2531833"/>
            <a:ext cx="3776971" cy="2675559"/>
          </a:xfrm>
        </p:spPr>
      </p:pic>
      <p:pic>
        <p:nvPicPr>
          <p:cNvPr id="6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64F7E87-6D54-9A2D-F3B2-2DE74A42B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253" y="2048494"/>
            <a:ext cx="2416106" cy="4537955"/>
          </a:xfrm>
          <a:prstGeom prst="rect">
            <a:avLst/>
          </a:prstGeom>
        </p:spPr>
      </p:pic>
      <p:pic>
        <p:nvPicPr>
          <p:cNvPr id="8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7033EA5-6445-0382-AD0D-EDE2EBD81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9026" y="2044535"/>
            <a:ext cx="2973819" cy="45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6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Integral</vt:lpstr>
      <vt:lpstr>Kickoff games</vt:lpstr>
      <vt:lpstr>Contexto DO Problema - problema</vt:lpstr>
      <vt:lpstr>PERSONAS</vt:lpstr>
      <vt:lpstr>Publico alvo</vt:lpstr>
      <vt:lpstr>Proposta de Solução | Objetivos</vt:lpstr>
      <vt:lpstr>Histórias de usuário</vt:lpstr>
      <vt:lpstr> Requisitos</vt:lpstr>
      <vt:lpstr>Projeto da Interface – fluxo de usuário</vt:lpstr>
      <vt:lpstr>Projeto da Interface wireframe</vt:lpstr>
      <vt:lpstr>Metodologia</vt:lpstr>
      <vt:lpstr>Bibliografia 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revision>148</cp:revision>
  <dcterms:created xsi:type="dcterms:W3CDTF">2022-04-05T03:20:00Z</dcterms:created>
  <dcterms:modified xsi:type="dcterms:W3CDTF">2022-09-26T00:42:27Z</dcterms:modified>
</cp:coreProperties>
</file>