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3" r:id="rId11"/>
    <p:sldId id="262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5C418-B52C-9A43-59A8-777C4B588CD8}" v="643" dt="2022-12-05T00:36:11.383"/>
    <p1510:client id="{CCD41C83-5121-1562-56A0-E56084CF008F}" v="671" dt="2022-12-05T00:00:21.938"/>
    <p1510:client id="{DDE86164-A95E-4AF9-87E6-697EECBBE3BE}" v="135" dt="2022-12-04T22:53:4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39C15-3AD1-4E51-A62E-C7E9D0B18336}" type="datetime1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E07AB9-2D99-4E6C-86E1-CB48B65AA646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vre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tângu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â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tângu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8A87A34-81AB-432B-8DAE-1953F412C126}" type="datetimeFigureOut">
              <a:rPr lang="pt-BR" noProof="0" smtClean="0"/>
              <a:pPr rtl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tâ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tâ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tângu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tângu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â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tângu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tângu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tângu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tângu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tângu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tângu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tângu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tângu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tângu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ângulo isósceles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tângu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04/12/2022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6</a:t>
            </a:r>
          </a:p>
          <a:p>
            <a:pPr lvl="6" rtl="0"/>
            <a:r>
              <a:rPr lang="pt-BR" noProof="0" dirty="0"/>
              <a:t>7</a:t>
            </a:r>
          </a:p>
          <a:p>
            <a:pPr lvl="7" rtl="0"/>
            <a:r>
              <a:rPr lang="pt-BR" noProof="0" dirty="0"/>
              <a:t>8</a:t>
            </a:r>
          </a:p>
          <a:p>
            <a:pPr lvl="8" rtl="0"/>
            <a:r>
              <a:rPr lang="pt-BR" noProof="0" dirty="0"/>
              <a:t>9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pt-BR" noProof="0" smtClean="0"/>
              <a:pPr rtl="0"/>
              <a:t>04/12/2022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75452"/>
            <a:ext cx="8679915" cy="1748729"/>
          </a:xfrm>
        </p:spPr>
        <p:txBody>
          <a:bodyPr rtlCol="0"/>
          <a:lstStyle/>
          <a:p>
            <a:r>
              <a:rPr lang="pt-BR" dirty="0">
                <a:cs typeface="Calibri Light"/>
              </a:rPr>
              <a:t>KICKOFF GAMES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549" y="3698448"/>
            <a:ext cx="8673427" cy="1322587"/>
          </a:xfrm>
        </p:spPr>
        <p:txBody>
          <a:bodyPr vert="horz" lIns="91440" tIns="0" rIns="91440" bIns="45720" rtlCol="0" anchor="t">
            <a:normAutofit fontScale="92500" lnSpcReduction="20000"/>
          </a:bodyPr>
          <a:lstStyle/>
          <a:p>
            <a:r>
              <a:rPr lang="pt-BR" dirty="0"/>
              <a:t>Arthur Mordente</a:t>
            </a:r>
          </a:p>
          <a:p>
            <a:r>
              <a:rPr lang="pt-BR" dirty="0">
                <a:ea typeface="+mn-lt"/>
                <a:cs typeface="+mn-lt"/>
              </a:rPr>
              <a:t>Leonardo Braga</a:t>
            </a:r>
          </a:p>
          <a:p>
            <a:r>
              <a:rPr lang="pt-BR" dirty="0"/>
              <a:t>Fellipe Gabriel</a:t>
            </a:r>
          </a:p>
          <a:p>
            <a:r>
              <a:rPr lang="pt-BR" dirty="0"/>
              <a:t>Vinicius Ferrer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7783F-6821-630F-3D9A-364D37AB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81" y="2002461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cs typeface="Calibri Light"/>
              </a:rPr>
              <a:t>Vamos </a:t>
            </a:r>
            <a:r>
              <a:rPr lang="en-US" sz="4800" dirty="0" err="1">
                <a:cs typeface="Calibri Light"/>
              </a:rPr>
              <a:t>conhecer</a:t>
            </a:r>
            <a:r>
              <a:rPr lang="en-US" sz="4800" dirty="0">
                <a:cs typeface="Calibri Light"/>
              </a:rPr>
              <a:t> o site!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205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E12127-483E-7937-C2F7-E1F08DCE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27" y="254884"/>
            <a:ext cx="10259942" cy="1353310"/>
          </a:xfrm>
        </p:spPr>
        <p:txBody>
          <a:bodyPr anchor="b">
            <a:noAutofit/>
          </a:bodyPr>
          <a:lstStyle/>
          <a:p>
            <a:pPr algn="l"/>
            <a:r>
              <a:rPr lang="pt-BR" sz="7200" dirty="0">
                <a:solidFill>
                  <a:schemeClr val="tx1"/>
                </a:solidFill>
                <a:latin typeface="Calibri"/>
                <a:cs typeface="Calibri Light"/>
              </a:rPr>
              <a:t>Alguns próximos passos:</a:t>
            </a:r>
            <a:endParaRPr lang="pt-BR" sz="7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86584-9447-D018-90E6-708F9C82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83" y="2033903"/>
            <a:ext cx="9309914" cy="4961378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3200" dirty="0"/>
              <a:t>Adicionar mais jogos!</a:t>
            </a:r>
          </a:p>
          <a:p>
            <a:r>
              <a:rPr lang="pt-BR" sz="3200" dirty="0"/>
              <a:t>Permitir a filtragem de dicas por categoria e/ou dificuldade</a:t>
            </a:r>
            <a:endParaRPr lang="pt-BR"/>
          </a:p>
          <a:p>
            <a:r>
              <a:rPr lang="pt-BR" sz="3200" dirty="0"/>
              <a:t>Permitir a integração entre jogadores de perfis compatíveis dentro do próprio site</a:t>
            </a:r>
          </a:p>
          <a:p>
            <a:r>
              <a:rPr lang="pt-BR" sz="3200" dirty="0"/>
              <a:t>Limitar a permissão de alterações de dicas e membros para usuários devidamente autorizados</a:t>
            </a:r>
          </a:p>
          <a:p>
            <a:r>
              <a:rPr lang="pt-BR" sz="3200" dirty="0"/>
              <a:t>E muito mais!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589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D42630-3911-664D-0811-A0D53377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94" y="649846"/>
            <a:ext cx="8969604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8000" b="1" dirty="0">
                <a:solidFill>
                  <a:schemeClr val="accent1"/>
                </a:solidFill>
                <a:latin typeface="Calibri"/>
                <a:cs typeface="Calibri Light"/>
              </a:rPr>
              <a:t>MUITO OBRIGADO!</a:t>
            </a:r>
            <a:endParaRPr lang="en-US" sz="80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50A89-C073-28EF-0BAB-CFFE4867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04" y="257505"/>
            <a:ext cx="6230857" cy="1230570"/>
          </a:xfrm>
        </p:spPr>
        <p:txBody>
          <a:bodyPr anchor="t">
            <a:noAutofit/>
          </a:bodyPr>
          <a:lstStyle/>
          <a:p>
            <a:pPr algn="l"/>
            <a:r>
              <a:rPr lang="pt-BR" sz="5000" dirty="0">
                <a:solidFill>
                  <a:schemeClr val="accent1"/>
                </a:solidFill>
                <a:cs typeface="Calibri Light"/>
              </a:rPr>
              <a:t>Contexto do problema</a:t>
            </a:r>
            <a:endParaRPr lang="pt-BR" sz="5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Imagem 4" descr="Mão segurando celular com tela ligada em frente a televisão&#10;&#10;Descrição gerada automaticamente">
            <a:extLst>
              <a:ext uri="{FF2B5EF4-FFF2-40B4-BE49-F238E27FC236}">
                <a16:creationId xmlns:a16="http://schemas.microsoft.com/office/drawing/2014/main" id="{3EA1C795-AEDB-6189-F34D-1098BB4D2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253" y="1557255"/>
            <a:ext cx="4025809" cy="2266992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CB85BAEE-23B5-9B01-3BCB-2556B6D0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7" y="4267738"/>
            <a:ext cx="4019797" cy="22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50A89-C073-28EF-0BAB-CFFE4867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04" y="257505"/>
            <a:ext cx="6230857" cy="1230570"/>
          </a:xfrm>
        </p:spPr>
        <p:txBody>
          <a:bodyPr anchor="t">
            <a:noAutofit/>
          </a:bodyPr>
          <a:lstStyle/>
          <a:p>
            <a:pPr algn="l"/>
            <a:r>
              <a:rPr lang="pt-BR" sz="5000" dirty="0">
                <a:solidFill>
                  <a:schemeClr val="accent1"/>
                </a:solidFill>
                <a:cs typeface="Calibri Light"/>
              </a:rPr>
              <a:t>História de Usuário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Imagem 3" descr="Homem de terno e gravata e óculos&#10;&#10;Descrição gerada automaticamente">
            <a:extLst>
              <a:ext uri="{FF2B5EF4-FFF2-40B4-BE49-F238E27FC236}">
                <a16:creationId xmlns:a16="http://schemas.microsoft.com/office/drawing/2014/main" id="{BA0A13AD-3A20-FBE8-B99C-044E9279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99" y="1901651"/>
            <a:ext cx="3761120" cy="3734518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7C3689-6FE6-6BB9-3F78-446829B8CEA6}"/>
              </a:ext>
            </a:extLst>
          </p:cNvPr>
          <p:cNvSpPr txBox="1"/>
          <p:nvPr/>
        </p:nvSpPr>
        <p:spPr>
          <a:xfrm>
            <a:off x="7105403" y="1900051"/>
            <a:ext cx="50894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latin typeface="Calibri"/>
                <a:cs typeface="Calibri"/>
              </a:rPr>
              <a:t>Gosta de jogos de Pilotar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4894AD-86A9-D83E-BE7A-3F5F36FFABEA}"/>
              </a:ext>
            </a:extLst>
          </p:cNvPr>
          <p:cNvSpPr txBox="1"/>
          <p:nvPr/>
        </p:nvSpPr>
        <p:spPr>
          <a:xfrm>
            <a:off x="7105401" y="3770416"/>
            <a:ext cx="4987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latin typeface="Calibri"/>
                <a:cs typeface="Calibri"/>
              </a:rPr>
              <a:t>Não leva jeito em jogos de tiro</a:t>
            </a:r>
          </a:p>
        </p:txBody>
      </p:sp>
    </p:spTree>
    <p:extLst>
      <p:ext uri="{BB962C8B-B14F-4D97-AF65-F5344CB8AC3E}">
        <p14:creationId xmlns:p14="http://schemas.microsoft.com/office/powerpoint/2010/main" val="41103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50A89-C073-28EF-0BAB-CFFE4867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04" y="257505"/>
            <a:ext cx="6230857" cy="1230570"/>
          </a:xfrm>
        </p:spPr>
        <p:txBody>
          <a:bodyPr anchor="t">
            <a:noAutofit/>
          </a:bodyPr>
          <a:lstStyle/>
          <a:p>
            <a:pPr algn="l"/>
            <a:r>
              <a:rPr lang="pt-BR" sz="5000" dirty="0">
                <a:solidFill>
                  <a:schemeClr val="accent1"/>
                </a:solidFill>
                <a:cs typeface="Calibri Light"/>
              </a:rPr>
              <a:t>História de Usuário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7C3689-6FE6-6BB9-3F78-446829B8CEA6}"/>
              </a:ext>
            </a:extLst>
          </p:cNvPr>
          <p:cNvSpPr txBox="1"/>
          <p:nvPr/>
        </p:nvSpPr>
        <p:spPr>
          <a:xfrm>
            <a:off x="7333013" y="1712025"/>
            <a:ext cx="4564947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"/>
                <a:cs typeface="Calibri"/>
              </a:rPr>
              <a:t>Ótimo em jogos de tiro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4894AD-86A9-D83E-BE7A-3F5F36FFABEA}"/>
              </a:ext>
            </a:extLst>
          </p:cNvPr>
          <p:cNvSpPr txBox="1"/>
          <p:nvPr/>
        </p:nvSpPr>
        <p:spPr>
          <a:xfrm>
            <a:off x="7273635" y="3364676"/>
            <a:ext cx="508659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"/>
                <a:cs typeface="Calibri"/>
              </a:rPr>
              <a:t>Gostaria de ajudar jogadores não tão experientes</a:t>
            </a:r>
          </a:p>
          <a:p>
            <a:endParaRPr lang="pt-BR" dirty="0"/>
          </a:p>
        </p:txBody>
      </p:sp>
      <p:pic>
        <p:nvPicPr>
          <p:cNvPr id="9" name="Imagem 31" descr="Homem ao lado de carro azul&#10;&#10;Descrição gerada automaticamente">
            <a:extLst>
              <a:ext uri="{FF2B5EF4-FFF2-40B4-BE49-F238E27FC236}">
                <a16:creationId xmlns:a16="http://schemas.microsoft.com/office/drawing/2014/main" id="{0131C3A8-002A-E654-1068-002EC9E3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228" y="1228718"/>
            <a:ext cx="3936466" cy="5248622"/>
          </a:xfrm>
        </p:spPr>
      </p:pic>
    </p:spTree>
    <p:extLst>
      <p:ext uri="{BB962C8B-B14F-4D97-AF65-F5344CB8AC3E}">
        <p14:creationId xmlns:p14="http://schemas.microsoft.com/office/powerpoint/2010/main" val="23413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4241-E00E-A245-5AE2-998FB03A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cs typeface="Calibri Light"/>
              </a:rPr>
              <a:t>SOLUÇÃO!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EF33E-19F7-2BA5-871F-FEBBB967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019" y="-1205723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INICIATIVA KICKOFF GAMES</a:t>
            </a:r>
            <a:endParaRPr lang="pt-BR"/>
          </a:p>
        </p:txBody>
      </p:sp>
      <p:pic>
        <p:nvPicPr>
          <p:cNvPr id="4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7EFBDDF-8011-B1F6-45EB-43539140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9" y="244334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5487BF-AC39-6063-079E-D080D315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303" y="2912904"/>
            <a:ext cx="6959446" cy="1662475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>
                <a:latin typeface="Calibri"/>
                <a:cs typeface="Calibri"/>
              </a:rPr>
              <a:t>Catálogo</a:t>
            </a:r>
            <a:r>
              <a:rPr lang="en-US" sz="5400" dirty="0">
                <a:latin typeface="Calibri"/>
                <a:cs typeface="Calibri"/>
              </a:rPr>
              <a:t> de </a:t>
            </a:r>
            <a:r>
              <a:rPr lang="en-US" sz="5400" dirty="0" err="1">
                <a:latin typeface="Calibri"/>
                <a:cs typeface="Calibri"/>
              </a:rPr>
              <a:t>Dicas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sobre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os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principais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jogos</a:t>
            </a:r>
            <a:r>
              <a:rPr lang="en-US" sz="5400" dirty="0">
                <a:latin typeface="Calibri"/>
                <a:cs typeface="Calibri"/>
              </a:rPr>
              <a:t> do </a:t>
            </a:r>
            <a:r>
              <a:rPr lang="en-US" sz="5400" dirty="0" err="1">
                <a:latin typeface="Calibri"/>
                <a:cs typeface="Calibri"/>
              </a:rPr>
              <a:t>momento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45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4D83CE-B19C-B6BF-0A35-ABCA2F13FFE7}"/>
              </a:ext>
            </a:extLst>
          </p:cNvPr>
          <p:cNvSpPr txBox="1"/>
          <p:nvPr/>
        </p:nvSpPr>
        <p:spPr>
          <a:xfrm rot="10800000" flipV="1">
            <a:off x="395844" y="2897491"/>
            <a:ext cx="996537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4400" dirty="0">
              <a:latin typeface="Calibri"/>
              <a:cs typeface="Calibri Light"/>
            </a:endParaRPr>
          </a:p>
          <a:p>
            <a:pPr marL="857250" indent="-857250">
              <a:buFont typeface="Arial"/>
              <a:buChar char="•"/>
            </a:pPr>
            <a:r>
              <a:rPr lang="pt-BR" sz="4400" dirty="0">
                <a:latin typeface="Calibri"/>
                <a:cs typeface="Calibri Light"/>
              </a:rPr>
              <a:t>Ter fácil acesso </a:t>
            </a:r>
            <a:r>
              <a:rPr lang="pt-BR" sz="4400" dirty="0">
                <a:latin typeface="Calibri"/>
                <a:cs typeface="Calibri"/>
              </a:rPr>
              <a:t>às dicas</a:t>
            </a:r>
          </a:p>
          <a:p>
            <a:pPr marL="857250" indent="-857250">
              <a:buFont typeface="Arial"/>
              <a:buChar char="•"/>
            </a:pPr>
            <a:r>
              <a:rPr lang="pt-BR" sz="4400" dirty="0">
                <a:latin typeface="Calibri"/>
                <a:cs typeface="Calibri"/>
              </a:rPr>
              <a:t>Conseguir adicionar e editar dicas</a:t>
            </a:r>
          </a:p>
          <a:p>
            <a:pPr marL="857250" indent="-857250">
              <a:buFont typeface="Arial"/>
              <a:buChar char="•"/>
            </a:pPr>
            <a:r>
              <a:rPr lang="pt-BR" sz="4400" dirty="0">
                <a:latin typeface="Calibri"/>
                <a:cs typeface="Calibri"/>
              </a:rPr>
              <a:t>Encontrar outros jogadores com perfis compatíveis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EA89AC-3444-7D8D-D569-64DC68B725A2}"/>
              </a:ext>
            </a:extLst>
          </p:cNvPr>
          <p:cNvSpPr txBox="1"/>
          <p:nvPr/>
        </p:nvSpPr>
        <p:spPr>
          <a:xfrm>
            <a:off x="722415" y="257299"/>
            <a:ext cx="105421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400" dirty="0"/>
              <a:t>Principais requisitos consistem em permitir ao usuário...</a:t>
            </a:r>
          </a:p>
        </p:txBody>
      </p:sp>
    </p:spTree>
    <p:extLst>
      <p:ext uri="{BB962C8B-B14F-4D97-AF65-F5344CB8AC3E}">
        <p14:creationId xmlns:p14="http://schemas.microsoft.com/office/powerpoint/2010/main" val="6369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AC50EEB0-A087-6582-BFC8-E3DE0F4B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2698"/>
            <a:ext cx="12184082" cy="6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DAFD9C-C4D1-4B1E-A40C-FF5DE21E1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4E327F-96F9-4564-A39C-FE3FB7BE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4D5F739-20C2-456E-9CC4-5EFADBFDC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A50274C-E371-4D61-A861-E50E2F4C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CE30FC27-0841-4831-A994-21360EFCA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498625C-A33B-4671-8384-A12E2702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CB46E856-0701-4B6B-AF2A-BF38B364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D601870-0940-40A9-82AC-C80B4B548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CD07CCA-6DAB-4442-AED9-B4621725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FF7A7CB-B120-4428-9AD8-E6D3C330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9DFBAA8-A67F-49C5-9E8F-17DAEE6CF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D1E01C8-5D2D-4BA4-B297-B8605A5D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5D3D712-AC81-4F8C-B555-3E1DBA37A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9C45EEB1-F161-458E-A23A-493199EAD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27AFFF9-D63A-45D2-8162-587D73F6E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F52661E2-E062-4D0B-ABC3-FA317B87A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325BC42E-5A15-4549-A7E7-943BBD2D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72DFDDB4-14AA-4594-9254-49F7B637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D065FE58-0770-4BE7-8CDF-080B15D51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00077BDD-3DA7-42F4-81CA-61A204447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2185CF29-A8DD-43F7-954C-70A1F7733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732801C0-72A5-4822-9E00-52688B8B4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7CDA5909-9B94-4AB8-B896-78142930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5165C1-59A9-4E68-AC42-A993BF3CB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3681409-4472-4A7B-AEFD-92A61870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22">
              <a:extLst>
                <a:ext uri="{FF2B5EF4-FFF2-40B4-BE49-F238E27FC236}">
                  <a16:creationId xmlns:a16="http://schemas.microsoft.com/office/drawing/2014/main" id="{6389B4E8-F6BB-4CE1-BCCB-6BD1D16B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C32EC54-54E8-4A6F-99DF-BBD22EDAD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2528-D954-0FEC-6734-23FAA50E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>
                <a:latin typeface="Calibri"/>
                <a:cs typeface="Calibri Light"/>
              </a:rPr>
              <a:t>Metodologia e Tecnologias utilizadas</a:t>
            </a:r>
            <a:endParaRPr lang="pt-BR">
              <a:latin typeface="Calibri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16025E2F-E11F-75AE-B5DE-CE810DAF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8" r="20422" b="-1"/>
          <a:stretch/>
        </p:blipFill>
        <p:spPr>
          <a:xfrm>
            <a:off x="8710470" y="1892834"/>
            <a:ext cx="3055418" cy="295745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F61AD8F-1412-03D0-1C02-DAAEC8E33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2" r="16189"/>
          <a:stretch/>
        </p:blipFill>
        <p:spPr>
          <a:xfrm>
            <a:off x="5356324" y="1892834"/>
            <a:ext cx="3055418" cy="295745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55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Atlas</vt:lpstr>
      <vt:lpstr>KICKOFF GAMES</vt:lpstr>
      <vt:lpstr>Contexto do problema</vt:lpstr>
      <vt:lpstr>História de Usuário</vt:lpstr>
      <vt:lpstr>História de Usuário</vt:lpstr>
      <vt:lpstr>SOLUÇÃO!</vt:lpstr>
      <vt:lpstr>Catálogo de Dicas sobre os principais jogos do momento</vt:lpstr>
      <vt:lpstr>Apresentação do PowerPoint</vt:lpstr>
      <vt:lpstr>Apresentação do PowerPoint</vt:lpstr>
      <vt:lpstr>Metodologia e Tecnologias utilizadas</vt:lpstr>
      <vt:lpstr>Vamos conhecer o site!</vt:lpstr>
      <vt:lpstr>Alguns próximos passos: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248</cp:revision>
  <dcterms:created xsi:type="dcterms:W3CDTF">2022-12-04T22:42:02Z</dcterms:created>
  <dcterms:modified xsi:type="dcterms:W3CDTF">2022-12-05T00:37:53Z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