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YXSzMSoE0QcuK/PFDWs+2xNY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10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o e Título Vertical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PROJETO “Recicla”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2400" b="1" dirty="0"/>
              <a:t>Equipe</a:t>
            </a:r>
            <a:endParaRPr b="1"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dirty="0"/>
              <a:t>Bruno Henrique da Silva Brum</a:t>
            </a:r>
            <a:endParaRPr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dirty="0"/>
              <a:t>João Marcelo Andrade Guimarães</a:t>
            </a:r>
            <a:endParaRPr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dirty="0"/>
              <a:t>Joshua Victor</a:t>
            </a:r>
            <a:endParaRPr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Char char="•"/>
            </a:pPr>
            <a:r>
              <a:rPr lang="pt-BR" dirty="0"/>
              <a:t>Mateus Gomes Pereira Silva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CONTEXTO DO PROBLEMA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Com a intensificação das mudanças climáticas e do aquecimento global, a prática conhecida de 3 ‘R’s (três R), que é uma sigla para reduzir, reutilizar e reciclar, vem se tornando cada vez mais importante para o futuro do planeta em um contexto geral.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Nesse contexto, de acordo com a EBC (Empresa Brasileira de Comunicação), em junho de 2022 somente 4% dos resíduos sólidos recicláveis no Brasil são reciclados, uma taxa muito abaixo de outros países vizinhos como a Argentina e o Chile, por exemplo.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Além da falta de pessoas reciclando, muitas vezes as próprias pessoas que têm esse hábito acabam tendo diversas dificuldades na hora de reciclar devido a fatores como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a seleta que o Poder Público oferece ou acesso às centrais de reciclagem perto de suas residências.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PÚBLICO-ALVO | PERSONAS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O público-alvo é em sua grande maioria moradores das cidades e os “recicladores”, que denominamos como qualquer pessoa que realiza a coleta de materiais recicláveis com objetivo de vender a um centro de reciclagem.</a:t>
            </a:r>
            <a:endParaRPr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 	Os donos desses centros de reciclagem também são super importantes no processo, visto que eles vão realizar o principal papel em toda a estrutura, que será a reciclagem em si.</a:t>
            </a:r>
            <a:endParaRPr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Donos de pequenos estabelecimentos também poderão aderir a aplicação, visto que comércios tendem a gerar uma boa quantidade  de resíduos e também serão fundamentais no processo.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PROPOSTA DE SOLUÇÃO | OBJETIVOS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O projeto tem como proposta de solução criar uma ferramenta capaz de aproximar os 3 principais atores do problema: o centro de coleta, os recicladores e as residências ou comércios.</a:t>
            </a:r>
            <a:br>
              <a:rPr lang="pt-BR" dirty="0"/>
            </a:br>
            <a:r>
              <a:rPr lang="pt-BR" dirty="0"/>
              <a:t> 	Ele será uma plataforma WEB que permitirá ao reciclador ter uma rota traçada previamente pelo centro de coleta, atendendo a demanda de uma região por reciclagem.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 	O objetivo principal é contribuir para o aumento de resíduos sólidos reciclados no Brasil, oferecendo um serviço de qualidade para moradores, centros de reciclagem e aos recicladores, que assim conseguiriam aumentar sua renda.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HISTÓRIAS DE USUÁRIOS E REQUISITOS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dirty="0"/>
              <a:t>Histórias de Usuários</a:t>
            </a:r>
            <a:endParaRPr dirty="0"/>
          </a:p>
          <a:p>
            <a:pPr marL="266700" lvl="0" indent="-214312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dirty="0"/>
              <a:t>“Em minha cidade as pessoas não fazem o tratamento correto, até porque ele não tem um conhecimento sobre o assunto. Como por exemplo, nas ruas não vejo as separações de lixeiras classificando os lixos recicláveis.” Célia Regina, 19 anos, estudante de Belo Horizonte.</a:t>
            </a:r>
            <a:endParaRPr dirty="0"/>
          </a:p>
          <a:p>
            <a:pPr marL="266700" lvl="0" indent="-19843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1818"/>
              <a:buChar char="▪"/>
            </a:pPr>
            <a:r>
              <a:rPr lang="pt-BR" dirty="0"/>
              <a:t>“O projeto ajudaria sim, se tivesse bastante divulgação e suporte para alcançar todos do meu bairro, pois moro na periferia e nem todos têm acesso à internet.” Dara Thifany, 17 anos, estudante de Belo Horizonte.</a:t>
            </a: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dirty="0"/>
              <a:t>Requisitos Funcionais</a:t>
            </a:r>
            <a:endParaRPr dirty="0"/>
          </a:p>
          <a:p>
            <a:pPr marL="266700" lvl="0" indent="-214312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dirty="0"/>
              <a:t>Conseguir traçar uma rota nas residências e comércios que participam da ação.</a:t>
            </a:r>
            <a:endParaRPr dirty="0"/>
          </a:p>
          <a:p>
            <a:pPr marL="266700" lvl="0" indent="-19843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1818"/>
              <a:buChar char="▪"/>
            </a:pPr>
            <a:r>
              <a:rPr lang="pt-BR" dirty="0"/>
              <a:t>Sistema de cadastro para os centros de reciclagem e para os recicladores.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dirty="0"/>
              <a:t>Requisitos Não Funcionais</a:t>
            </a:r>
            <a:endParaRPr dirty="0"/>
          </a:p>
          <a:p>
            <a:pPr marL="266700" lvl="0" indent="-214312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dirty="0"/>
              <a:t>Suporte para dispositivos IOS e Android.</a:t>
            </a:r>
            <a:endParaRPr dirty="0"/>
          </a:p>
          <a:p>
            <a:pPr marL="266700" lvl="0" indent="-19843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1818"/>
              <a:buChar char="▪"/>
            </a:pPr>
            <a:r>
              <a:rPr lang="pt-BR" dirty="0"/>
              <a:t>Compatibilidade com aplicativos de locomoção como Waze, Google Maps, etc.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PROJETO DA INTERFACE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	O projeto ainda está nos papéis, mas a princípio teríamos um site que encontraria os locais certo de coleta, mostraria os horários e teria informações sobre os recicláveis.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METODOLOGIA</a:t>
            </a:r>
            <a:endParaRPr dirty="0"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Processo de Trabalho (Design Thinking e Scrum)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Divisão de Papéis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Ferramentas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Controle de Versão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Projeto “RECICLA”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2400" b="1" dirty="0"/>
              <a:t>Equipe</a:t>
            </a:r>
            <a:endParaRPr b="1"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dirty="0"/>
              <a:t>Bruno Henrique da Silva Brum</a:t>
            </a:r>
            <a:endParaRPr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dirty="0"/>
              <a:t>João Marcelo Andrade Guimarães</a:t>
            </a:r>
            <a:endParaRPr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dirty="0"/>
              <a:t>Joshua Victor</a:t>
            </a:r>
            <a:endParaRPr dirty="0"/>
          </a:p>
          <a:p>
            <a:pPr marL="285750" lvl="0" indent="-26860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Char char="•"/>
            </a:pPr>
            <a:r>
              <a:rPr lang="pt-BR" dirty="0"/>
              <a:t>Mateus Gomes Pereira Silva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141" name="Google Shape;141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275" b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Twentieth Century</vt:lpstr>
      <vt:lpstr>Integral</vt:lpstr>
      <vt:lpstr>PROJETO “Recicla”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Projeto “RECICLA”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“Recicla”</dc:title>
  <dc:creator>Rommel Carneiro</dc:creator>
  <cp:lastModifiedBy>Bruno Brum</cp:lastModifiedBy>
  <cp:revision>1</cp:revision>
  <dcterms:created xsi:type="dcterms:W3CDTF">2022-04-05T03:20:00Z</dcterms:created>
  <dcterms:modified xsi:type="dcterms:W3CDTF">2022-09-26T02:47:17Z</dcterms:modified>
</cp:coreProperties>
</file>