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68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5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1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89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63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29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4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91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16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64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0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2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4459BE-6613-4E7E-A67A-E9C863DA178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A3B931-B295-4824-9983-F2B3EFC8F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45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8BA2-8C78-468F-A7D6-EFB5083D0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auxiliador de ensino de </a:t>
            </a:r>
            <a:r>
              <a:rPr lang="pt-BR" dirty="0" err="1"/>
              <a:t>PCDs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BAF0D-7547-47FE-BD87-E9302501C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Equipe: Arthur rodrigues, Rodolfo Sousa, André oliveira</a:t>
            </a:r>
          </a:p>
        </p:txBody>
      </p:sp>
    </p:spTree>
    <p:extLst>
      <p:ext uri="{BB962C8B-B14F-4D97-AF65-F5344CB8AC3E}">
        <p14:creationId xmlns:p14="http://schemas.microsoft.com/office/powerpoint/2010/main" val="33800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FOCUS – EDUCAÇÃO MAIS ACESSÍVEL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r>
              <a:rPr lang="pt-BR" b="1" dirty="0"/>
              <a:t>Qual o problema?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Ensino de alunos com deficiência exige melhoras, por isso, a equipe escolheu desenvolver um projeto web capaz de auxiliar nessa área.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E7A11FA-BC5C-466D-A6D4-7DDA7EB66846}"/>
              </a:ext>
            </a:extLst>
          </p:cNvPr>
          <p:cNvSpPr txBox="1">
            <a:spLocks/>
          </p:cNvSpPr>
          <p:nvPr/>
        </p:nvSpPr>
        <p:spPr>
          <a:xfrm>
            <a:off x="4731788" y="2603500"/>
            <a:ext cx="2728423" cy="3416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Por quê?</a:t>
            </a:r>
          </a:p>
          <a:p>
            <a:pPr marL="0" indent="0">
              <a:buNone/>
            </a:pPr>
            <a:r>
              <a:rPr lang="pt-BR" sz="1600" b="1" dirty="0">
                <a:effectLst/>
              </a:rPr>
              <a:t>De acordo com o IBGE, cerca de 25% da população possui alguma deficiência. Com isso, um ensino adequado para eles é essencial.</a:t>
            </a:r>
          </a:p>
          <a:p>
            <a:pPr marL="0" indent="0">
              <a:buFont typeface="Wingdings 2" charset="2"/>
              <a:buNone/>
            </a:pPr>
            <a:r>
              <a:rPr lang="pt-BR" dirty="0"/>
              <a:t>	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65CA749-8469-4CC3-B9BA-04A2447FADD6}"/>
              </a:ext>
            </a:extLst>
          </p:cNvPr>
          <p:cNvSpPr txBox="1">
            <a:spLocks/>
          </p:cNvSpPr>
          <p:nvPr/>
        </p:nvSpPr>
        <p:spPr>
          <a:xfrm>
            <a:off x="8308622" y="2603500"/>
            <a:ext cx="2728423" cy="3416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Mas o que é o projeto?</a:t>
            </a:r>
          </a:p>
          <a:p>
            <a:pPr marL="0" indent="0">
              <a:buNone/>
            </a:pPr>
            <a:r>
              <a:rPr lang="pt-BR" sz="1600" dirty="0"/>
              <a:t>É um site que possibilita o aprendizado no tempo do aluno PCD. Ele poderá, através do site, ver reforços de conteúdos criados pelos seus professores de apoio, que sabem exatamente as dificuldades do aluno.</a:t>
            </a:r>
          </a:p>
          <a:p>
            <a:pPr marL="0" indent="0">
              <a:buFont typeface="Wingdings 2" charset="2"/>
              <a:buNone/>
            </a:pPr>
            <a:r>
              <a:rPr lang="pt-B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54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personas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r>
              <a:rPr lang="pt-BR" dirty="0"/>
              <a:t>Qual o problema?</a:t>
            </a:r>
          </a:p>
          <a:p>
            <a:pPr marL="0" indent="0">
              <a:buNone/>
            </a:pPr>
            <a:r>
              <a:rPr lang="pt-BR" dirty="0"/>
              <a:t>O Ensino de alunos com deficiência exige melhoras, por isso,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F9343-E3C8-4871-8D02-ACDC4D3F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2301521"/>
            <a:ext cx="11424356" cy="42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personas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F50510-DCD6-401E-9ECB-EE32093B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2367866"/>
            <a:ext cx="11604978" cy="3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personas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15AA5C-F70C-4BCE-B28A-09D67FB4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" y="2208111"/>
            <a:ext cx="11729156" cy="45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6A3BA8-957A-4D11-88C6-31599D0B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8" y="2167286"/>
            <a:ext cx="11417744" cy="29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E069-5547-4476-9557-409C9DD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Userflow</a:t>
            </a:r>
            <a:r>
              <a:rPr lang="pt-BR" dirty="0"/>
              <a:t> do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EE141A-B04C-42F3-8F7E-5E84DBA1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" y="2041467"/>
            <a:ext cx="11661423" cy="45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3AAEEF-D683-4439-8E38-076CD475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81" y="572050"/>
            <a:ext cx="7201905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E5C6A-C0DC-4E7C-80AC-B147830B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728423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3AC379-5BA4-4685-98BF-54F88163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925853"/>
            <a:ext cx="1055517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64</TotalTime>
  <Words>170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Ardósia</vt:lpstr>
      <vt:lpstr>Projeto auxiliador de ensino de PCDs</vt:lpstr>
      <vt:lpstr>FOCUS – EDUCAÇÃO MAIS ACESSÍVEL</vt:lpstr>
      <vt:lpstr>Principais personas do projeto</vt:lpstr>
      <vt:lpstr>Principais personas do projeto</vt:lpstr>
      <vt:lpstr>Principais personas do projeto</vt:lpstr>
      <vt:lpstr>Histórias de usuário</vt:lpstr>
      <vt:lpstr>Userflow do aluno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auxiliador de ensino de PCDs</dc:title>
  <dc:creator>Arthur Rodrigues Soares De Quadros</dc:creator>
  <cp:lastModifiedBy>Arthur Rodrigues Soares De Quadros</cp:lastModifiedBy>
  <cp:revision>1</cp:revision>
  <dcterms:created xsi:type="dcterms:W3CDTF">2021-09-28T22:52:32Z</dcterms:created>
  <dcterms:modified xsi:type="dcterms:W3CDTF">2021-09-28T23:56:34Z</dcterms:modified>
</cp:coreProperties>
</file>