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61" r:id="rId4"/>
    <p:sldId id="299" r:id="rId5"/>
    <p:sldId id="296" r:id="rId6"/>
    <p:sldId id="300" r:id="rId7"/>
    <p:sldId id="277" r:id="rId8"/>
    <p:sldId id="279" r:id="rId9"/>
    <p:sldId id="297" r:id="rId10"/>
    <p:sldId id="304" r:id="rId11"/>
    <p:sldId id="307" r:id="rId12"/>
    <p:sldId id="308" r:id="rId13"/>
    <p:sldId id="298" r:id="rId14"/>
    <p:sldId id="301" r:id="rId15"/>
    <p:sldId id="303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ora" pitchFamily="2" charset="0"/>
      <p:regular r:id="rId22"/>
      <p:bold r:id="rId23"/>
      <p:italic r:id="rId24"/>
      <p:boldItalic r:id="rId25"/>
    </p:embeddedFont>
    <p:embeddedFont>
      <p:font typeface="Quattrocento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d5a3b4cb5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d5a3b4cb5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89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41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29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32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2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49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9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45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79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8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562442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 impactos negativos das redes sociais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2826D4-230B-4E64-96CD-72BF2C879F41}"/>
              </a:ext>
            </a:extLst>
          </p:cNvPr>
          <p:cNvSpPr txBox="1"/>
          <p:nvPr/>
        </p:nvSpPr>
        <p:spPr>
          <a:xfrm>
            <a:off x="720841" y="4031369"/>
            <a:ext cx="1999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Ângelo Gabriel</a:t>
            </a:r>
          </a:p>
          <a:p>
            <a:r>
              <a:rPr lang="pt-BR" dirty="0"/>
              <a:t>João Pedro</a:t>
            </a:r>
          </a:p>
          <a:p>
            <a:r>
              <a:rPr lang="pt-BR" dirty="0"/>
              <a:t>Luís Fillipe Magalhães</a:t>
            </a:r>
          </a:p>
          <a:p>
            <a:r>
              <a:rPr lang="pt-BR" dirty="0"/>
              <a:t>Marcus Vinicius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Divisão de Papéis</a:t>
            </a:r>
            <a:endParaRPr dirty="0"/>
          </a:p>
        </p:txBody>
      </p:sp>
      <p:sp>
        <p:nvSpPr>
          <p:cNvPr id="555" name="Google Shape;555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06150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Ângelo Gabriel</a:t>
            </a:r>
            <a:endParaRPr lang="pt-BR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Tela de favoritos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 do Projeto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Thinking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7" name="Google Shape;557;p42"/>
          <p:cNvSpPr/>
          <p:nvPr/>
        </p:nvSpPr>
        <p:spPr>
          <a:xfrm>
            <a:off x="5095924" y="1665075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João Pedro</a:t>
            </a:r>
            <a:endParaRPr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Tela de Relatos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 do Projeto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Thinking</a:t>
            </a:r>
          </a:p>
        </p:txBody>
      </p:sp>
      <p:sp>
        <p:nvSpPr>
          <p:cNvPr id="558" name="Google Shape;558;p42"/>
          <p:cNvSpPr/>
          <p:nvPr/>
        </p:nvSpPr>
        <p:spPr>
          <a:xfrm>
            <a:off x="1506150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Luís Fillipe</a:t>
            </a:r>
            <a:endParaRPr lang="pt-BR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Tela de artigos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Projeto de interface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Thinking</a:t>
            </a:r>
            <a:endParaRPr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5095924" y="3106208"/>
            <a:ext cx="3447300" cy="129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Marcus Vinicius</a:t>
            </a:r>
            <a:endParaRPr lang="en-US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Tela de Login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Projeto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interface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Desing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Thinking</a:t>
            </a:r>
          </a:p>
        </p:txBody>
      </p:sp>
      <p:sp>
        <p:nvSpPr>
          <p:cNvPr id="560" name="Google Shape;560;p42"/>
          <p:cNvSpPr/>
          <p:nvPr/>
        </p:nvSpPr>
        <p:spPr>
          <a:xfrm>
            <a:off x="3963788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 rot="5400000">
            <a:off x="4106573" y="1972387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 rot="10800000">
            <a:off x="4106573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2"/>
          <p:cNvSpPr/>
          <p:nvPr/>
        </p:nvSpPr>
        <p:spPr>
          <a:xfrm rot="-5400000">
            <a:off x="3963788" y="2116280"/>
            <a:ext cx="1980900" cy="19809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4419834" y="2385582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dirty="0">
                <a:solidFill>
                  <a:schemeClr val="lt1"/>
                </a:solidFill>
                <a:latin typeface="Lora"/>
              </a:rPr>
              <a:t>A</a:t>
            </a:r>
            <a:endParaRPr b="1" i="0" dirty="0">
              <a:ln>
                <a:noFill/>
              </a:ln>
              <a:solidFill>
                <a:schemeClr val="lt1"/>
              </a:solidFill>
              <a:latin typeface="Lora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5252163" y="2391908"/>
            <a:ext cx="508175" cy="3573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Lora"/>
            </a:endParaRPr>
          </a:p>
        </p:txBody>
      </p:sp>
      <p:sp>
        <p:nvSpPr>
          <p:cNvPr id="566" name="Google Shape;566;p42"/>
          <p:cNvSpPr/>
          <p:nvPr/>
        </p:nvSpPr>
        <p:spPr>
          <a:xfrm>
            <a:off x="4391490" y="3292282"/>
            <a:ext cx="353799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solidFill>
                  <a:schemeClr val="lt1"/>
                </a:solidFill>
                <a:latin typeface="Lora"/>
              </a:rPr>
              <a:t>L</a:t>
            </a:r>
            <a:endParaRPr b="1" i="0" dirty="0">
              <a:ln>
                <a:noFill/>
              </a:ln>
              <a:solidFill>
                <a:schemeClr val="lt1"/>
              </a:solidFill>
              <a:latin typeface="Lora"/>
            </a:endParaRPr>
          </a:p>
        </p:txBody>
      </p:sp>
      <p:sp>
        <p:nvSpPr>
          <p:cNvPr id="567" name="Google Shape;567;p42"/>
          <p:cNvSpPr/>
          <p:nvPr/>
        </p:nvSpPr>
        <p:spPr>
          <a:xfrm>
            <a:off x="5345801" y="3298609"/>
            <a:ext cx="312295" cy="3542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i="0" dirty="0">
                <a:ln>
                  <a:noFill/>
                </a:ln>
                <a:solidFill>
                  <a:schemeClr val="lt1"/>
                </a:solidFill>
                <a:latin typeface="Lora"/>
              </a:rPr>
              <a:t>M</a:t>
            </a:r>
            <a:endParaRPr b="1" i="0" dirty="0">
              <a:ln>
                <a:noFill/>
              </a:ln>
              <a:solidFill>
                <a:schemeClr val="lt1"/>
              </a:solidFill>
              <a:latin typeface="Lora"/>
            </a:endParaRP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569" name="Google Shape;569;p4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564;p42">
            <a:extLst>
              <a:ext uri="{FF2B5EF4-FFF2-40B4-BE49-F238E27FC236}">
                <a16:creationId xmlns:a16="http://schemas.microsoft.com/office/drawing/2014/main" id="{A271FB4E-52AB-4460-BEF6-534432CB501F}"/>
              </a:ext>
            </a:extLst>
          </p:cNvPr>
          <p:cNvSpPr/>
          <p:nvPr/>
        </p:nvSpPr>
        <p:spPr>
          <a:xfrm>
            <a:off x="5430552" y="2384606"/>
            <a:ext cx="263198" cy="3704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1" dirty="0">
                <a:solidFill>
                  <a:schemeClr val="lt1"/>
                </a:solidFill>
                <a:latin typeface="Lora"/>
              </a:rPr>
              <a:t>J</a:t>
            </a:r>
            <a:endParaRPr b="1" i="0" dirty="0">
              <a:ln>
                <a:noFill/>
              </a:ln>
              <a:solidFill>
                <a:schemeClr val="lt1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3746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Feramentas Utilizadas</a:t>
            </a:r>
            <a:endParaRPr dirty="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Google Shape;171;p20">
            <a:extLst>
              <a:ext uri="{FF2B5EF4-FFF2-40B4-BE49-F238E27FC236}">
                <a16:creationId xmlns:a16="http://schemas.microsoft.com/office/drawing/2014/main" id="{E3AFEC8C-77E6-4337-B966-5F6A111B6241}"/>
              </a:ext>
            </a:extLst>
          </p:cNvPr>
          <p:cNvSpPr txBox="1">
            <a:spLocks/>
          </p:cNvSpPr>
          <p:nvPr/>
        </p:nvSpPr>
        <p:spPr>
          <a:xfrm>
            <a:off x="1574407" y="2098659"/>
            <a:ext cx="3117732" cy="3044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b="1" dirty="0">
                <a:highlight>
                  <a:schemeClr val="accent1"/>
                </a:highlight>
              </a:rPr>
              <a:t>GitHub</a:t>
            </a:r>
          </a:p>
          <a:p>
            <a:pPr marL="0" indent="0">
              <a:buFont typeface="Quattrocento Sans"/>
              <a:buNone/>
            </a:pPr>
            <a:r>
              <a:rPr lang="pt-BR" dirty="0"/>
              <a:t>Utilizamos com o intuito de tornar prático e rápido o acesso para os arquivos de documentação todos os integrantes do grupo.</a:t>
            </a:r>
          </a:p>
        </p:txBody>
      </p:sp>
      <p:sp>
        <p:nvSpPr>
          <p:cNvPr id="16" name="Google Shape;172;p20">
            <a:extLst>
              <a:ext uri="{FF2B5EF4-FFF2-40B4-BE49-F238E27FC236}">
                <a16:creationId xmlns:a16="http://schemas.microsoft.com/office/drawing/2014/main" id="{F2F9C4C9-B42F-4A85-A8B8-3C1763FC7066}"/>
              </a:ext>
            </a:extLst>
          </p:cNvPr>
          <p:cNvSpPr txBox="1">
            <a:spLocks/>
          </p:cNvSpPr>
          <p:nvPr/>
        </p:nvSpPr>
        <p:spPr>
          <a:xfrm>
            <a:off x="5136429" y="2098659"/>
            <a:ext cx="325468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●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pt-BR" b="1">
                <a:highlight>
                  <a:schemeClr val="accent1"/>
                </a:highlight>
              </a:rPr>
              <a:t>Miro</a:t>
            </a:r>
          </a:p>
          <a:p>
            <a:pPr marL="0" indent="0">
              <a:buFont typeface="Quattrocento Sans"/>
              <a:buNone/>
            </a:pPr>
            <a:r>
              <a:rPr lang="pt-BR"/>
              <a:t>Por meio desta ferramenta, construímos o Design Thinking de forma remota, rápida e organizada.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17C38A3-478D-493B-BBD8-4C8A83D50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18" y="1437749"/>
            <a:ext cx="660910" cy="6609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D137C5-BC39-4EE8-80F4-B4271AC6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12" y="1437749"/>
            <a:ext cx="660910" cy="6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Feramentas Utilizadas</a:t>
            </a:r>
            <a:endParaRPr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xfrm>
            <a:off x="4712990" y="2034312"/>
            <a:ext cx="3977572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Figma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24292F"/>
                </a:solidFill>
                <a:effectLst/>
                <a:latin typeface="Quattrocento Sans" panose="020B0604020202020204" charset="0"/>
              </a:rPr>
              <a:t>Utilizado para o desenvolvimento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Quattrocento Sans" panose="020B0604020202020204" charset="0"/>
              </a:rPr>
              <a:t>Wireframe</a:t>
            </a:r>
            <a:r>
              <a:rPr lang="pt-BR" b="0" i="0" dirty="0">
                <a:solidFill>
                  <a:srgbClr val="24292F"/>
                </a:solidFill>
                <a:effectLst/>
                <a:latin typeface="Quattrocento Sans" panose="020B0604020202020204" charset="0"/>
              </a:rPr>
              <a:t> e Protótipo interativo, abaixo segue o link do ambiente de trabalho utilizado pelo grupo.</a:t>
            </a:r>
            <a:endParaRPr lang="pt-BR" dirty="0">
              <a:latin typeface="Quattrocento Sans" panose="020B0604020202020204" charset="0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Google Shape;173;p20">
            <a:extLst>
              <a:ext uri="{FF2B5EF4-FFF2-40B4-BE49-F238E27FC236}">
                <a16:creationId xmlns:a16="http://schemas.microsoft.com/office/drawing/2014/main" id="{03FD1DF3-B37D-480F-945E-35286227C847}"/>
              </a:ext>
            </a:extLst>
          </p:cNvPr>
          <p:cNvSpPr txBox="1">
            <a:spLocks/>
          </p:cNvSpPr>
          <p:nvPr/>
        </p:nvSpPr>
        <p:spPr>
          <a:xfrm>
            <a:off x="950046" y="2034312"/>
            <a:ext cx="3762944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2000" b="1" dirty="0" err="1">
                <a:highlight>
                  <a:schemeClr val="accent1"/>
                </a:highlight>
                <a:latin typeface="Quattrocento Sans" panose="020B0604020202020204" charset="0"/>
              </a:rPr>
              <a:t>Discord</a:t>
            </a:r>
            <a:endParaRPr lang="pt-BR" sz="2000" b="1" dirty="0">
              <a:highlight>
                <a:schemeClr val="accent1"/>
              </a:highlight>
              <a:latin typeface="Quattrocento Sans" panose="020B0604020202020204" charset="0"/>
            </a:endParaRPr>
          </a:p>
          <a:p>
            <a:pPr>
              <a:spcBef>
                <a:spcPts val="600"/>
              </a:spcBef>
            </a:pPr>
            <a:r>
              <a:rPr lang="pt-BR" sz="2000" dirty="0">
                <a:latin typeface="Quattrocento Sans" panose="020B0604020202020204" charset="0"/>
              </a:rPr>
              <a:t>Utilizado para reuniões e debates a respeito de ideias e ações a se desenvolver de acordo com o andamento do trabalho.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D01C1B0-790D-4E54-8EE2-D82C3BFD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63" y="1470739"/>
            <a:ext cx="660910" cy="6609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FC7866-CB2B-4AEB-A020-DD418137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76" y="1517364"/>
            <a:ext cx="378969" cy="5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1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 e Futuro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92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Nosso projeto supriu grande parte de nossas expectativas iniciais, com uma boa interação com o usuário desmistificando este tema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12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Futuro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Ainda podemos melhorar o projeto de diversas formas, dentre elas, aumentando a interação do usuário com a plataforma e deixando o ambiente cada vez mais dinâmico.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6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" dirty="0"/>
              <a:t>Público-Alvo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pt-BR" dirty="0"/>
              <a:t>Jovens-Adultos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pt-BR" dirty="0"/>
              <a:t>Apresentaremos tratativas humanísticas e participação ativa dos usuários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Justificativa</a:t>
            </a:r>
            <a:r>
              <a:rPr lang="en-US" dirty="0"/>
              <a:t> </a:t>
            </a:r>
            <a:endParaRPr lang="en-US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pt-BR" dirty="0"/>
              <a:t>Segundo IBGE: Sete a cada Dez brasileiros estão conectados as redes sociais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76200" lvl="0" indent="0" algn="just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pt-BR" dirty="0"/>
              <a:t>Com isso temos a proposta de ajudar a compreender os problemas no qual as redes sociais podem potencializar o surgimento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789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59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História de Usuário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pt-BR" dirty="0"/>
              <a:t>Nome: Mônica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pt-BR" dirty="0"/>
              <a:t>Idade: 19 anos</a:t>
            </a:r>
          </a:p>
          <a:p>
            <a:pPr marL="457200" lvl="0" indent="-3810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pt-BR" dirty="0"/>
              <a:t>Motivo: Entender como as redes sociais a influenciam e minimizar os impactos negativos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16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</a:t>
            </a:r>
            <a:r>
              <a:rPr lang="en" dirty="0">
                <a:solidFill>
                  <a:schemeClr val="dk1"/>
                </a:solidFill>
              </a:rPr>
              <a:t> project</a:t>
            </a:r>
            <a:endParaRPr dirty="0"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Este é nosso projeto em sua tela de Home na versão mobile</a:t>
            </a:r>
            <a:endParaRPr dirty="0"/>
          </a:p>
        </p:txBody>
      </p:sp>
      <p:grpSp>
        <p:nvGrpSpPr>
          <p:cNvPr id="378" name="Google Shape;378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9" name="Google Shape;379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9AF2F338-440A-4BDD-9E47-D08A25D4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06" y="777670"/>
            <a:ext cx="1994611" cy="3589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26340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Este é nosso projeto em sua tela de Home na versão mobile</a:t>
            </a:r>
          </a:p>
        </p:txBody>
      </p:sp>
      <p:grpSp>
        <p:nvGrpSpPr>
          <p:cNvPr id="410" name="Google Shape;410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411" name="Google Shape;411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414" name="Google Shape;414;p35"/>
          <p:cNvGrpSpPr/>
          <p:nvPr/>
        </p:nvGrpSpPr>
        <p:grpSpPr>
          <a:xfrm>
            <a:off x="3938374" y="1802704"/>
            <a:ext cx="4542205" cy="2661224"/>
            <a:chOff x="1177450" y="241631"/>
            <a:chExt cx="6173152" cy="3616776"/>
          </a:xfrm>
        </p:grpSpPr>
        <p:sp>
          <p:nvSpPr>
            <p:cNvPr id="415" name="Google Shape;41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54EDCB3-7CBD-4C5E-9854-22103599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36" y="1950704"/>
            <a:ext cx="3527659" cy="22406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 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710074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325</Words>
  <Application>Microsoft Office PowerPoint</Application>
  <PresentationFormat>Apresentação na tela (16:9)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Lora</vt:lpstr>
      <vt:lpstr>Quattrocento Sans</vt:lpstr>
      <vt:lpstr>Arial</vt:lpstr>
      <vt:lpstr>Calibri</vt:lpstr>
      <vt:lpstr>Viola template</vt:lpstr>
      <vt:lpstr>Os impactos negativos das redes sociais</vt:lpstr>
      <vt:lpstr>Problema</vt:lpstr>
      <vt:lpstr>Problema</vt:lpstr>
      <vt:lpstr>Justificativa </vt:lpstr>
      <vt:lpstr>Solução</vt:lpstr>
      <vt:lpstr>História de Usuário</vt:lpstr>
      <vt:lpstr>Mobile project</vt:lpstr>
      <vt:lpstr>Desktop project</vt:lpstr>
      <vt:lpstr>Metodologia </vt:lpstr>
      <vt:lpstr>Divisão de Papéis</vt:lpstr>
      <vt:lpstr>Feramentas Utilizadas</vt:lpstr>
      <vt:lpstr>Feramentas Utilizadas</vt:lpstr>
      <vt:lpstr>Presente e Futuro</vt:lpstr>
      <vt:lpstr>Presente</vt:lpstr>
      <vt:lpstr>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impactos negativos das redes sociais</dc:title>
  <dc:creator>Luís Fillipe</dc:creator>
  <cp:lastModifiedBy>Luís Fillipe Magalhães Conrado Pereira</cp:lastModifiedBy>
  <cp:revision>2</cp:revision>
  <dcterms:modified xsi:type="dcterms:W3CDTF">2021-12-15T00:40:51Z</dcterms:modified>
</cp:coreProperties>
</file>