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6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5" r:id="rId16"/>
    <p:sldId id="277" r:id="rId17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C5275-DAFC-4D1D-BB08-226AE4820BEA}">
  <a:tblStyle styleId="{26EC5275-DAFC-4D1D-BB08-226AE4820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29FD1-D880-4DB6-BB14-3170E5B727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14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09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290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86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93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91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85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6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16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81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9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dist="19050" dir="27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 das redes sociais na saúde mental</a:t>
            </a:r>
            <a:endParaRPr dirty="0"/>
          </a:p>
        </p:txBody>
      </p:sp>
      <p:grpSp>
        <p:nvGrpSpPr>
          <p:cNvPr id="67" name="Google Shape;67;p11"/>
          <p:cNvGrpSpPr/>
          <p:nvPr/>
        </p:nvGrpSpPr>
        <p:grpSpPr>
          <a:xfrm>
            <a:off x="7224968" y="2399173"/>
            <a:ext cx="1309477" cy="2134696"/>
            <a:chOff x="6730350" y="2315900"/>
            <a:chExt cx="257700" cy="420100"/>
          </a:xfrm>
        </p:grpSpPr>
        <p:sp>
          <p:nvSpPr>
            <p:cNvPr id="68" name="Google Shape;68;p1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78406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417D81B-A066-4468-8239-7A514DCD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25" y="1232300"/>
            <a:ext cx="2217938" cy="30707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D24512-CFC9-4042-9968-CA4F48D2F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86" y="1232300"/>
            <a:ext cx="2221979" cy="30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5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7605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" name="Google Shape;113;p16">
            <a:extLst>
              <a:ext uri="{FF2B5EF4-FFF2-40B4-BE49-F238E27FC236}">
                <a16:creationId xmlns:a16="http://schemas.microsoft.com/office/drawing/2014/main" id="{725DBC22-634E-47DA-8A07-AF32E084F5EB}"/>
              </a:ext>
            </a:extLst>
          </p:cNvPr>
          <p:cNvSpPr txBox="1">
            <a:spLocks/>
          </p:cNvSpPr>
          <p:nvPr/>
        </p:nvSpPr>
        <p:spPr>
          <a:xfrm>
            <a:off x="964084" y="1315134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solidFill>
                  <a:srgbClr val="24292F"/>
                </a:solidFill>
                <a:latin typeface="-apple-system"/>
                <a:ea typeface="Times New Roman" panose="02020603050405020304" pitchFamily="18" charset="0"/>
              </a:rPr>
              <a:t>Metodologia: </a:t>
            </a: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A metodologia tem como objetivo incluir definições de ferramentas usadas pela equipe para manter o código e outros artefatos para organizar a equipe para executar as tarefas do projeto.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solidFill>
                  <a:srgbClr val="24292F"/>
                </a:solidFill>
                <a:latin typeface="-apple-system"/>
                <a:ea typeface="Times New Roman" panose="02020603050405020304" pitchFamily="18" charset="0"/>
              </a:rPr>
              <a:t>Ferramentas:</a:t>
            </a:r>
          </a:p>
          <a:p>
            <a:pPr marL="742950" lvl="1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</a:p>
          <a:p>
            <a:pPr marL="742950" lvl="1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Miro</a:t>
            </a:r>
          </a:p>
          <a:p>
            <a:pPr marL="742950" lvl="1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Trello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Discord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pt-BR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" name="Google Shape;113;p16">
            <a:extLst>
              <a:ext uri="{FF2B5EF4-FFF2-40B4-BE49-F238E27FC236}">
                <a16:creationId xmlns:a16="http://schemas.microsoft.com/office/drawing/2014/main" id="{725DBC22-634E-47DA-8A07-AF32E084F5EB}"/>
              </a:ext>
            </a:extLst>
          </p:cNvPr>
          <p:cNvSpPr txBox="1">
            <a:spLocks/>
          </p:cNvSpPr>
          <p:nvPr/>
        </p:nvSpPr>
        <p:spPr>
          <a:xfrm>
            <a:off x="964084" y="1281762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Divisão de papéis: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</a:t>
            </a:r>
            <a:r>
              <a:rPr lang="pt-BR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Thinking</a:t>
            </a: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Todos os integrantes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Ideação – Luís Fillipe, João Pedro e Ângelo Gabriel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Projeto de Interface – Luís Fillipe e Marcus Vinicius </a:t>
            </a:r>
          </a:p>
          <a:p>
            <a:pPr marL="285750" indent="-285750" algn="just">
              <a:spcAft>
                <a:spcPts val="1200"/>
              </a:spcAft>
            </a:pPr>
            <a:r>
              <a:rPr lang="pt-BR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Metodologias do Projeto – João Pedro e Ângelo Gabriel</a:t>
            </a:r>
          </a:p>
          <a:p>
            <a:pPr marL="285750" indent="-285750" algn="just">
              <a:spcAft>
                <a:spcPts val="1200"/>
              </a:spcAft>
            </a:pPr>
            <a:endParaRPr lang="pt-BR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5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Mobile project</a:t>
            </a:r>
            <a:endParaRPr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Exibição do site em responsividade Mobile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66" name="Google Shape;366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65F486-4C24-4BCD-A639-BC7173F0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56" y="441968"/>
            <a:ext cx="4817764" cy="42594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90" name="Google Shape;390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91" name="Google Shape;391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2A30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680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Desktop project</a:t>
            </a:r>
            <a:endParaRPr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Exibição do site em um desktop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0780D3-EBE2-451B-BD46-E7186C52D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60" y="1381193"/>
            <a:ext cx="3550809" cy="22497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1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pt-BR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Durante o desenvolvimento do projeto evidenciou-se por parte dos entrevistados a carência de informações sobre o tema Impactos das Redes Sociais na Saúde Mental. Porém, essa suposta carência estava atrelada a falta de orientação do usuário a respeito das ferramentas que estão a sua disposição para acesso da informação.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18628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800" dirty="0">
                <a:solidFill>
                  <a:srgbClr val="24292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O objetivo do projeto é a criação de um site que possa reunir informações acerca de problemas relacionados a saúde mental, derivados de Redes Sociais, de forma informativa para que dessa forma nossos usuários possam compreender mais do assunto.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1200"/>
              </a:spcAft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75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7597255" y="2075575"/>
            <a:ext cx="861825" cy="2395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100000">
                      <a:schemeClr val="accent1"/>
                    </a:gs>
                  </a:gsLst>
                  <a:lin ang="5400012" scaled="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100000">
                    <a:schemeClr val="accent1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22058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8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r>
              <a:rPr lang="pt-BR" sz="1800" b="0" i="0" dirty="0">
                <a:solidFill>
                  <a:srgbClr val="24292F"/>
                </a:solidFill>
                <a:effectLst/>
                <a:latin typeface="+mn-lt"/>
              </a:rPr>
              <a:t>Abordaremos por meio de tabelas os requisitos funcionais e não funcionais da aplicação, no qual os requisitos funcionais são referentes as funções disponibilizadas aos usuários ao longo da utilização da plataforma, e os requisitos não funcionais são para aspectos técnicos da aplicação</a:t>
            </a:r>
            <a:endParaRPr lang="pt-BR" sz="18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DCB2847-8A50-400D-A385-3D5DB2DD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3" y="1688048"/>
            <a:ext cx="6480893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pt-BR" sz="14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116" name="Google Shape;116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F3E0BC72-3926-4BB7-A845-F97D1111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54" y="1864160"/>
            <a:ext cx="6163092" cy="16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6732"/>
      </p:ext>
    </p:extLst>
  </p:cSld>
  <p:clrMapOvr>
    <a:masterClrMapping/>
  </p:clrMapOvr>
</p:sld>
</file>

<file path=ppt/theme/theme1.xml><?xml version="1.0" encoding="utf-8"?>
<a:theme xmlns:a="http://schemas.openxmlformats.org/drawingml/2006/main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Apresentação na tela (16:9)</PresentationFormat>
  <Paragraphs>53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Times New Roman</vt:lpstr>
      <vt:lpstr>Wingdings</vt:lpstr>
      <vt:lpstr>Arial</vt:lpstr>
      <vt:lpstr>Calibri</vt:lpstr>
      <vt:lpstr>Bebas Neue</vt:lpstr>
      <vt:lpstr>-apple-system</vt:lpstr>
      <vt:lpstr>Barlow Light</vt:lpstr>
      <vt:lpstr>Fitzwalter template</vt:lpstr>
      <vt:lpstr>Impacto das redes sociais na saúde mental</vt:lpstr>
      <vt:lpstr>PRoblema</vt:lpstr>
      <vt:lpstr>Problema</vt:lpstr>
      <vt:lpstr>Objetivo</vt:lpstr>
      <vt:lpstr>Objetivo</vt:lpstr>
      <vt:lpstr>REQUISITOS</vt:lpstr>
      <vt:lpstr>requisitos</vt:lpstr>
      <vt:lpstr>requisitos</vt:lpstr>
      <vt:lpstr>requisitos</vt:lpstr>
      <vt:lpstr>Personas</vt:lpstr>
      <vt:lpstr>Personas</vt:lpstr>
      <vt:lpstr>projeto</vt:lpstr>
      <vt:lpstr>Projeto</vt:lpstr>
      <vt:lpstr>Projeto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Impacto das redes sociais na saúde mental</dc:title>
  <dc:creator>Luís Fillipe</dc:creator>
  <cp:lastModifiedBy>Luís Fillipe Magalhães Conrado Pereira</cp:lastModifiedBy>
  <cp:revision>1</cp:revision>
  <dcterms:modified xsi:type="dcterms:W3CDTF">2021-09-29T01:38:19Z</dcterms:modified>
</cp:coreProperties>
</file>