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Annie Use Your Telescop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AnnieUseYourTelescope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455cae5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455cae5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455cae57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455cae5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455cae5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455cae5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455cae5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455cae5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1f3812c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1f3812c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1f3812c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1f3812c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455cae57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455cae57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1f3812c1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1f3812c1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4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6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376525"/>
            <a:ext cx="6239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B6D7A8"/>
                </a:solidFill>
                <a:latin typeface="Annie Use Your Telescope"/>
                <a:ea typeface="Annie Use Your Telescope"/>
                <a:cs typeface="Annie Use Your Telescope"/>
                <a:sym typeface="Annie Use Your Telescope"/>
              </a:rPr>
              <a:t>A FALTA DA EDUCAÇÃO FINANCEIRA NO BRASIL</a:t>
            </a:r>
            <a:endParaRPr b="1" sz="200">
              <a:solidFill>
                <a:srgbClr val="B6D7A8"/>
              </a:solidFill>
              <a:latin typeface="Annie Use Your Telescope"/>
              <a:ea typeface="Annie Use Your Telescope"/>
              <a:cs typeface="Annie Use Your Telescope"/>
              <a:sym typeface="Annie Use Your Telescop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100" y="2586900"/>
            <a:ext cx="5804100" cy="2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100">
                <a:latin typeface="Amatic SC"/>
                <a:ea typeface="Amatic SC"/>
                <a:cs typeface="Amatic SC"/>
                <a:sym typeface="Amatic SC"/>
              </a:rPr>
              <a:t>Nome dos integrantes:</a:t>
            </a:r>
            <a:endParaRPr sz="2100">
              <a:latin typeface="Amatic SC"/>
              <a:ea typeface="Amatic SC"/>
              <a:cs typeface="Amatic SC"/>
              <a:sym typeface="Amatic S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matic SC"/>
              <a:buChar char="●"/>
            </a:pPr>
            <a:r>
              <a:rPr b="1" lang="pt-BR" sz="2100">
                <a:latin typeface="Amatic SC"/>
                <a:ea typeface="Amatic SC"/>
                <a:cs typeface="Amatic SC"/>
                <a:sym typeface="Amatic SC"/>
              </a:rPr>
              <a:t>Caio Ronan Horta</a:t>
            </a:r>
            <a:endParaRPr b="1" sz="2100">
              <a:latin typeface="Amatic SC"/>
              <a:ea typeface="Amatic SC"/>
              <a:cs typeface="Amatic SC"/>
              <a:sym typeface="Amatic S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matic SC"/>
              <a:buChar char="●"/>
            </a:pPr>
            <a:r>
              <a:rPr b="1" lang="pt-BR" sz="2100">
                <a:latin typeface="Amatic SC"/>
                <a:ea typeface="Amatic SC"/>
                <a:cs typeface="Amatic SC"/>
                <a:sym typeface="Amatic SC"/>
              </a:rPr>
              <a:t>Eishila Beatriz dos Santos</a:t>
            </a:r>
            <a:endParaRPr b="1" sz="2100">
              <a:latin typeface="Amatic SC"/>
              <a:ea typeface="Amatic SC"/>
              <a:cs typeface="Amatic SC"/>
              <a:sym typeface="Amatic S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matic SC"/>
              <a:buChar char="●"/>
            </a:pPr>
            <a:r>
              <a:rPr b="1" lang="pt-BR" sz="2100">
                <a:latin typeface="Amatic SC"/>
                <a:ea typeface="Amatic SC"/>
                <a:cs typeface="Amatic SC"/>
                <a:sym typeface="Amatic SC"/>
              </a:rPr>
              <a:t>Lucas Andrade Feres</a:t>
            </a:r>
            <a:endParaRPr b="1" sz="2100">
              <a:latin typeface="Amatic SC"/>
              <a:ea typeface="Amatic SC"/>
              <a:cs typeface="Amatic SC"/>
              <a:sym typeface="Amatic S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matic SC"/>
              <a:buChar char="●"/>
            </a:pPr>
            <a:r>
              <a:rPr b="1" lang="pt-BR" sz="2100">
                <a:latin typeface="Amatic SC"/>
                <a:ea typeface="Amatic SC"/>
                <a:cs typeface="Amatic SC"/>
                <a:sym typeface="Amatic SC"/>
              </a:rPr>
              <a:t>Brayan Mendes de Carvalho</a:t>
            </a:r>
            <a:endParaRPr b="1" sz="2100">
              <a:latin typeface="Amatic SC"/>
              <a:ea typeface="Amatic SC"/>
              <a:cs typeface="Amatic SC"/>
              <a:sym typeface="Amatic S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matic SC"/>
              <a:buChar char="●"/>
            </a:pPr>
            <a:r>
              <a:rPr b="1" lang="pt-BR" sz="2100">
                <a:latin typeface="Amatic SC"/>
                <a:ea typeface="Amatic SC"/>
                <a:cs typeface="Amatic SC"/>
                <a:sym typeface="Amatic SC"/>
              </a:rPr>
              <a:t>Fabiano Queiroz Guimarães Almeida</a:t>
            </a:r>
            <a:endParaRPr b="1" sz="2100">
              <a:latin typeface="Amatic SC"/>
              <a:ea typeface="Amatic SC"/>
              <a:cs typeface="Amatic SC"/>
              <a:sym typeface="Amatic S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matic SC"/>
              <a:buChar char="●"/>
            </a:pPr>
            <a:r>
              <a:rPr b="1" lang="pt-BR" sz="2100">
                <a:latin typeface="Amatic SC"/>
                <a:ea typeface="Amatic SC"/>
                <a:cs typeface="Amatic SC"/>
                <a:sym typeface="Amatic SC"/>
              </a:rPr>
              <a:t>João Gabriel Dias</a:t>
            </a:r>
            <a:endParaRPr b="1" sz="21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6950" y="3145100"/>
            <a:ext cx="1532211" cy="14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5725" y="162400"/>
            <a:ext cx="364975" cy="3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202863" y="3475500"/>
            <a:ext cx="45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+</a:t>
            </a:r>
            <a:endParaRPr b="1" sz="30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188" y="3145100"/>
            <a:ext cx="1532211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7390688" y="3475500"/>
            <a:ext cx="64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=</a:t>
            </a:r>
            <a:endParaRPr b="1" sz="30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9900" y="3116050"/>
            <a:ext cx="1474100" cy="14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4950" y="2571750"/>
            <a:ext cx="9144000" cy="2571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80575" y="383525"/>
            <a:ext cx="4866300" cy="5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pt-BR" sz="4000">
                <a:latin typeface="Annie Use Your Telescope"/>
                <a:ea typeface="Annie Use Your Telescope"/>
                <a:cs typeface="Annie Use Your Telescope"/>
                <a:sym typeface="Annie Use Your Telescope"/>
              </a:rPr>
              <a:t>Contexto do Problema</a:t>
            </a:r>
            <a:endParaRPr b="1" i="1" sz="4000">
              <a:latin typeface="Annie Use Your Telescope"/>
              <a:ea typeface="Annie Use Your Telescope"/>
              <a:cs typeface="Annie Use Your Telescope"/>
              <a:sym typeface="Annie Use Your Telescope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525" y="316375"/>
            <a:ext cx="3000000" cy="199636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" name="Google Shape;70;p14"/>
          <p:cNvSpPr txBox="1"/>
          <p:nvPr/>
        </p:nvSpPr>
        <p:spPr>
          <a:xfrm>
            <a:off x="5281825" y="284035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4000">
                <a:solidFill>
                  <a:schemeClr val="dk1"/>
                </a:solidFill>
                <a:latin typeface="Annie Use Your Telescope"/>
                <a:ea typeface="Annie Use Your Telescope"/>
                <a:cs typeface="Annie Use Your Telescope"/>
                <a:sym typeface="Annie Use Your Telescope"/>
              </a:rPr>
              <a:t>Público Alvo</a:t>
            </a:r>
            <a:endParaRPr b="1" i="1" sz="4000">
              <a:solidFill>
                <a:schemeClr val="dk1"/>
              </a:solidFill>
              <a:latin typeface="Annie Use Your Telescope"/>
              <a:ea typeface="Annie Use Your Telescope"/>
              <a:cs typeface="Annie Use Your Telescope"/>
              <a:sym typeface="Annie Use Your Telescope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231125" y="3770125"/>
            <a:ext cx="3101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Jovens/Adultos de 17 á 25 anos</a:t>
            </a:r>
            <a:endParaRPr sz="1600"/>
          </a:p>
        </p:txBody>
      </p:sp>
      <p:sp>
        <p:nvSpPr>
          <p:cNvPr id="72" name="Google Shape;72;p14"/>
          <p:cNvSpPr txBox="1"/>
          <p:nvPr/>
        </p:nvSpPr>
        <p:spPr>
          <a:xfrm>
            <a:off x="80575" y="1117800"/>
            <a:ext cx="4866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 Brasil está </a:t>
            </a:r>
            <a:r>
              <a:rPr lang="pt-BR" sz="1500"/>
              <a:t>atrasado</a:t>
            </a:r>
            <a:r>
              <a:rPr lang="pt-BR" sz="1500"/>
              <a:t> com relação a educação financeira. Muitas pessoas não sabem lidar com suas finanças e muito menos economizar, por esses motivo grande parte das pessoas estão </a:t>
            </a:r>
            <a:r>
              <a:rPr lang="pt-BR" sz="1500"/>
              <a:t>endividadas</a:t>
            </a:r>
            <a:r>
              <a:rPr lang="pt-BR" sz="1500"/>
              <a:t> e em situações complicadas.</a:t>
            </a:r>
            <a:endParaRPr sz="15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025" y="2770863"/>
            <a:ext cx="3000000" cy="2173666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4" name="Google Shape;74;p14"/>
          <p:cNvCxnSpPr/>
          <p:nvPr/>
        </p:nvCxnSpPr>
        <p:spPr>
          <a:xfrm>
            <a:off x="-25" y="-26850"/>
            <a:ext cx="0" cy="5197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5041050" y="0"/>
            <a:ext cx="4107900" cy="5143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075" y="964000"/>
            <a:ext cx="3406426" cy="340642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5"/>
          <p:cNvSpPr txBox="1"/>
          <p:nvPr/>
        </p:nvSpPr>
        <p:spPr>
          <a:xfrm>
            <a:off x="13150" y="163600"/>
            <a:ext cx="5021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3500">
                <a:solidFill>
                  <a:schemeClr val="dk1"/>
                </a:solidFill>
                <a:latin typeface="Annie Use Your Telescope"/>
                <a:ea typeface="Annie Use Your Telescope"/>
                <a:cs typeface="Annie Use Your Telescope"/>
                <a:sym typeface="Annie Use Your Telescope"/>
              </a:rPr>
              <a:t>J</a:t>
            </a:r>
            <a:r>
              <a:rPr b="1" i="1" lang="pt-BR" sz="4000">
                <a:solidFill>
                  <a:schemeClr val="dk1"/>
                </a:solidFill>
                <a:latin typeface="Annie Use Your Telescope"/>
                <a:ea typeface="Annie Use Your Telescope"/>
                <a:cs typeface="Annie Use Your Telescope"/>
                <a:sym typeface="Annie Use Your Telescope"/>
              </a:rPr>
              <a:t>ustificativas</a:t>
            </a:r>
            <a:endParaRPr b="1" i="1" sz="4000">
              <a:solidFill>
                <a:schemeClr val="dk1"/>
              </a:solidFill>
              <a:latin typeface="Annie Use Your Telescope"/>
              <a:ea typeface="Annie Use Your Telescope"/>
              <a:cs typeface="Annie Use Your Telescope"/>
              <a:sym typeface="Annie Use Your Telescope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49950" y="1059913"/>
            <a:ext cx="47475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Maior parte da população brasileira  está endividada.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As pessoas</a:t>
            </a:r>
            <a:r>
              <a:rPr lang="pt-BR" sz="1500">
                <a:solidFill>
                  <a:schemeClr val="dk1"/>
                </a:solidFill>
              </a:rPr>
              <a:t> que não estão endividados não guardam dinheiro e os que guardam maioria está em poupança.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São poucas pessoas que entendem sobre suas finança e formas de render seus dinheiros.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288" y="3582650"/>
            <a:ext cx="3552825" cy="12858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4" name="Google Shape;84;p15"/>
          <p:cNvCxnSpPr/>
          <p:nvPr/>
        </p:nvCxnSpPr>
        <p:spPr>
          <a:xfrm>
            <a:off x="-25" y="-26850"/>
            <a:ext cx="0" cy="5197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0" y="0"/>
            <a:ext cx="3746700" cy="5143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3746700" y="56500"/>
            <a:ext cx="53973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b="1" i="1" lang="pt-BR" sz="3500">
                <a:latin typeface="Annie Use Your Telescope"/>
                <a:ea typeface="Annie Use Your Telescope"/>
                <a:cs typeface="Annie Use Your Telescope"/>
                <a:sym typeface="Annie Use Your Telescope"/>
              </a:rPr>
              <a:t>Proposta de Soluções/Ideias</a:t>
            </a:r>
            <a:endParaRPr b="1" i="1" sz="3500">
              <a:latin typeface="Annie Use Your Telescope"/>
              <a:ea typeface="Annie Use Your Telescope"/>
              <a:cs typeface="Annie Use Your Telescope"/>
              <a:sym typeface="Annie Use Your Telesc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3746700" y="778450"/>
            <a:ext cx="53973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App para ajudar no controle financeiro;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Portal de </a:t>
            </a:r>
            <a:r>
              <a:rPr lang="pt-BR" sz="1500"/>
              <a:t>notícias</a:t>
            </a:r>
            <a:r>
              <a:rPr lang="pt-BR" sz="1500"/>
              <a:t> sobre </a:t>
            </a:r>
            <a:r>
              <a:rPr lang="pt-BR" sz="1500"/>
              <a:t>finanças;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App/Site para simplificar o Homebroker (bolsa)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Wikipédia ou similar sobre ed. financeira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3746700" y="2348613"/>
            <a:ext cx="5397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3500">
                <a:solidFill>
                  <a:schemeClr val="dk1"/>
                </a:solidFill>
                <a:latin typeface="Annie Use Your Telescope"/>
                <a:ea typeface="Annie Use Your Telescope"/>
                <a:cs typeface="Annie Use Your Telescope"/>
                <a:sym typeface="Annie Use Your Telescope"/>
              </a:rPr>
              <a:t>Objetivos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38" y="499700"/>
            <a:ext cx="3088575" cy="17296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16"/>
          <p:cNvSpPr txBox="1"/>
          <p:nvPr/>
        </p:nvSpPr>
        <p:spPr>
          <a:xfrm>
            <a:off x="3746700" y="3309550"/>
            <a:ext cx="53973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Ajudar pessoas que não tiveram uma boa </a:t>
            </a:r>
            <a:r>
              <a:rPr lang="pt-BR" sz="1500"/>
              <a:t>educação</a:t>
            </a:r>
            <a:r>
              <a:rPr lang="pt-BR" sz="1500"/>
              <a:t> financeira;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Melhorar vida </a:t>
            </a:r>
            <a:r>
              <a:rPr lang="pt-BR" sz="1500"/>
              <a:t>financeira</a:t>
            </a:r>
            <a:r>
              <a:rPr lang="pt-BR" sz="1500"/>
              <a:t>  das pessoas;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</a:t>
            </a:r>
            <a:r>
              <a:rPr lang="pt-BR" sz="1500"/>
              <a:t>essoas</a:t>
            </a:r>
            <a:r>
              <a:rPr lang="pt-BR" sz="1500"/>
              <a:t> </a:t>
            </a:r>
            <a:r>
              <a:rPr lang="pt-BR" sz="1500"/>
              <a:t>endividadas</a:t>
            </a:r>
            <a:r>
              <a:rPr lang="pt-BR" sz="1500"/>
              <a:t> quitarem suas </a:t>
            </a:r>
            <a:r>
              <a:rPr lang="pt-BR" sz="1500"/>
              <a:t>dívidas;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Ajudar no controle financeiro;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começar </a:t>
            </a:r>
            <a:r>
              <a:rPr lang="pt-BR" sz="1500"/>
              <a:t> </a:t>
            </a:r>
            <a:r>
              <a:rPr lang="pt-BR" sz="1500"/>
              <a:t>investir</a:t>
            </a:r>
            <a:r>
              <a:rPr lang="pt-BR" sz="1500"/>
              <a:t> e </a:t>
            </a:r>
            <a:r>
              <a:rPr lang="pt-BR" sz="1500"/>
              <a:t>economizar.</a:t>
            </a:r>
            <a:endParaRPr sz="150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62" y="2834125"/>
            <a:ext cx="3088575" cy="1899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6" name="Google Shape;96;p16"/>
          <p:cNvCxnSpPr/>
          <p:nvPr/>
        </p:nvCxnSpPr>
        <p:spPr>
          <a:xfrm>
            <a:off x="-25" y="-26850"/>
            <a:ext cx="0" cy="5197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50" y="0"/>
            <a:ext cx="9144000" cy="13530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0"/>
            <a:ext cx="9144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4000">
                <a:solidFill>
                  <a:schemeClr val="dk1"/>
                </a:solidFill>
                <a:latin typeface="Annie Use Your Telescope"/>
                <a:ea typeface="Annie Use Your Telescope"/>
                <a:cs typeface="Annie Use Your Telescope"/>
                <a:sym typeface="Annie Use Your Telescope"/>
              </a:rPr>
              <a:t>Protótipo Interativo</a:t>
            </a:r>
            <a:endParaRPr b="1" i="1" sz="4000">
              <a:solidFill>
                <a:schemeClr val="dk1"/>
              </a:solidFill>
              <a:latin typeface="Annie Use Your Telescope"/>
              <a:ea typeface="Annie Use Your Telescope"/>
              <a:cs typeface="Annie Use Your Telescope"/>
              <a:sym typeface="Annie Use Your Telescope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NOME DO SITE: SAVEMONEY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1941" l="1254" r="1526" t="2902"/>
          <a:stretch/>
        </p:blipFill>
        <p:spPr>
          <a:xfrm>
            <a:off x="125950" y="1904525"/>
            <a:ext cx="4368300" cy="2775900"/>
          </a:xfrm>
          <a:prstGeom prst="roundRect">
            <a:avLst>
              <a:gd fmla="val 13665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050" y="1904525"/>
            <a:ext cx="4368300" cy="2775900"/>
          </a:xfrm>
          <a:prstGeom prst="roundRect">
            <a:avLst>
              <a:gd fmla="val 7306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7"/>
          <p:cNvSpPr txBox="1"/>
          <p:nvPr/>
        </p:nvSpPr>
        <p:spPr>
          <a:xfrm>
            <a:off x="125950" y="1504325"/>
            <a:ext cx="43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Login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4672050" y="1504313"/>
            <a:ext cx="43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Home-Page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200" y="2242725"/>
            <a:ext cx="4325400" cy="2795400"/>
          </a:xfrm>
          <a:prstGeom prst="roundRect">
            <a:avLst>
              <a:gd fmla="val 6733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00" y="542550"/>
            <a:ext cx="4330800" cy="2795400"/>
          </a:xfrm>
          <a:prstGeom prst="roundRect">
            <a:avLst>
              <a:gd fmla="val 7781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18"/>
          <p:cNvSpPr txBox="1"/>
          <p:nvPr/>
        </p:nvSpPr>
        <p:spPr>
          <a:xfrm>
            <a:off x="110625" y="142350"/>
            <a:ext cx="4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Perfil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4636525" y="1842525"/>
            <a:ext cx="43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Carteira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1" y="552100"/>
            <a:ext cx="6725400" cy="4346100"/>
          </a:xfrm>
          <a:prstGeom prst="roundRect">
            <a:avLst>
              <a:gd fmla="val 718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0" name="Google Shape;120;p19"/>
          <p:cNvCxnSpPr/>
          <p:nvPr/>
        </p:nvCxnSpPr>
        <p:spPr>
          <a:xfrm rot="10800000">
            <a:off x="-64825" y="5130550"/>
            <a:ext cx="93024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9144000" y="-90150"/>
            <a:ext cx="0" cy="5197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9"/>
          <p:cNvCxnSpPr/>
          <p:nvPr/>
        </p:nvCxnSpPr>
        <p:spPr>
          <a:xfrm>
            <a:off x="0" y="-90150"/>
            <a:ext cx="0" cy="5197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9"/>
          <p:cNvCxnSpPr/>
          <p:nvPr/>
        </p:nvCxnSpPr>
        <p:spPr>
          <a:xfrm rot="10800000">
            <a:off x="0" y="0"/>
            <a:ext cx="93024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9"/>
          <p:cNvSpPr txBox="1"/>
          <p:nvPr/>
        </p:nvSpPr>
        <p:spPr>
          <a:xfrm>
            <a:off x="1288500" y="151900"/>
            <a:ext cx="67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Notícias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0" y="0"/>
            <a:ext cx="9144000" cy="11790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299600" y="1384000"/>
            <a:ext cx="27984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mpact"/>
              <a:buChar char="●"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Github</a:t>
            </a:r>
            <a:endParaRPr sz="2500">
              <a:latin typeface="Impact"/>
              <a:ea typeface="Impact"/>
              <a:cs typeface="Impact"/>
              <a:sym typeface="Impact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mpact"/>
              <a:buChar char="●"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Figma</a:t>
            </a:r>
            <a:endParaRPr sz="2500">
              <a:latin typeface="Impact"/>
              <a:ea typeface="Impact"/>
              <a:cs typeface="Impact"/>
              <a:sym typeface="Impact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mpact"/>
              <a:buChar char="●"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Miro</a:t>
            </a:r>
            <a:endParaRPr sz="2500">
              <a:latin typeface="Impact"/>
              <a:ea typeface="Impact"/>
              <a:cs typeface="Impact"/>
              <a:sym typeface="Impact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mpact"/>
              <a:buChar char="●"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Trello</a:t>
            </a:r>
            <a:endParaRPr sz="2500">
              <a:latin typeface="Impact"/>
              <a:ea typeface="Impact"/>
              <a:cs typeface="Impact"/>
              <a:sym typeface="Impact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mpact"/>
              <a:buChar char="●"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Google Drive</a:t>
            </a:r>
            <a:endParaRPr sz="25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0" y="171150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4000">
                <a:solidFill>
                  <a:schemeClr val="dk1"/>
                </a:solidFill>
                <a:latin typeface="Annie Use Your Telescope"/>
                <a:ea typeface="Annie Use Your Telescope"/>
                <a:cs typeface="Annie Use Your Telescope"/>
                <a:sym typeface="Annie Use Your Telescope"/>
              </a:rPr>
              <a:t>Metodologias</a:t>
            </a:r>
            <a:endParaRPr b="1" i="1" sz="4000">
              <a:solidFill>
                <a:schemeClr val="dk1"/>
              </a:solidFill>
              <a:latin typeface="Annie Use Your Telescope"/>
              <a:ea typeface="Annie Use Your Telescope"/>
              <a:cs typeface="Annie Use Your Telescope"/>
              <a:sym typeface="Annie Use Your Telescope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000" y="1384000"/>
            <a:ext cx="2105353" cy="1179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650" y="1383988"/>
            <a:ext cx="2105350" cy="1179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8000" y="3467600"/>
            <a:ext cx="2105350" cy="1179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5" name="Google Shape;135;p20"/>
          <p:cNvCxnSpPr/>
          <p:nvPr/>
        </p:nvCxnSpPr>
        <p:spPr>
          <a:xfrm>
            <a:off x="-25" y="-26850"/>
            <a:ext cx="0" cy="5197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Google Shape;13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3650" y="3467600"/>
            <a:ext cx="2105350" cy="117899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9800" y="2444050"/>
            <a:ext cx="2105402" cy="11790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21"/>
          <p:cNvCxnSpPr/>
          <p:nvPr/>
        </p:nvCxnSpPr>
        <p:spPr>
          <a:xfrm flipH="1" rot="10800000">
            <a:off x="-246150" y="-155425"/>
            <a:ext cx="5104500" cy="286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1"/>
          <p:cNvCxnSpPr/>
          <p:nvPr/>
        </p:nvCxnSpPr>
        <p:spPr>
          <a:xfrm>
            <a:off x="-272075" y="2435725"/>
            <a:ext cx="5026800" cy="2837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1"/>
          <p:cNvCxnSpPr/>
          <p:nvPr/>
        </p:nvCxnSpPr>
        <p:spPr>
          <a:xfrm flipH="1" rot="10800000">
            <a:off x="4469800" y="2538175"/>
            <a:ext cx="4770000" cy="2644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/>
          <p:nvPr/>
        </p:nvCxnSpPr>
        <p:spPr>
          <a:xfrm>
            <a:off x="4379100" y="-129550"/>
            <a:ext cx="4914300" cy="2802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1"/>
          <p:cNvSpPr txBox="1"/>
          <p:nvPr/>
        </p:nvSpPr>
        <p:spPr>
          <a:xfrm>
            <a:off x="0" y="2167650"/>
            <a:ext cx="91440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1" lang="pt-BR" sz="4050">
                <a:solidFill>
                  <a:schemeClr val="dk1"/>
                </a:solidFill>
                <a:latin typeface="Annie Use Your Telescope"/>
                <a:ea typeface="Annie Use Your Telescope"/>
                <a:cs typeface="Annie Use Your Telescope"/>
                <a:sym typeface="Annie Use Your Telescope"/>
              </a:rPr>
              <a:t>Obrigado!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034306">
            <a:off x="-1276349" y="3665431"/>
            <a:ext cx="5420099" cy="3166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48218">
            <a:off x="5125428" y="3487569"/>
            <a:ext cx="5905791" cy="3807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775445">
            <a:off x="-2270300" y="-2258925"/>
            <a:ext cx="6581825" cy="39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792793">
            <a:off x="4809624" y="-1388523"/>
            <a:ext cx="5917476" cy="294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