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676ACF-B2CC-4F57-B993-12AAF60F031C}">
  <a:tblStyle styleId="{6F676ACF-B2CC-4F57-B993-12AAF60F0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218ca1f0_1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b218ca1f0_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218ca1f0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b218ca1f0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6d8b8e81beccea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6d8b8e81beccea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pt-BR" sz="1300">
                <a:solidFill>
                  <a:srgbClr val="595959"/>
                </a:solidFill>
              </a:rPr>
              <a:t> Conte uma história (story telling)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pt-BR" sz="1300">
                <a:solidFill>
                  <a:srgbClr val="595959"/>
                </a:solidFill>
              </a:rPr>
              <a:t> Apresente o Público-alvo 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pt-BR" sz="1300">
                <a:solidFill>
                  <a:srgbClr val="595959"/>
                </a:solidFill>
              </a:rPr>
              <a:t> Justificativas (Dimensão do problema) </a:t>
            </a:r>
            <a:r>
              <a:rPr lang="pt-BR" sz="140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6d8b8e81beccea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6d8b8e81beccea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pt-BR" sz="1300">
                <a:solidFill>
                  <a:srgbClr val="595959"/>
                </a:solidFill>
              </a:rPr>
              <a:t>Histórias de usuários e Requisitos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pt-BR" sz="1300">
                <a:solidFill>
                  <a:srgbClr val="595959"/>
                </a:solidFill>
              </a:rPr>
              <a:t> Projeto de Interfaces -  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pt-BR" sz="1300">
                <a:solidFill>
                  <a:srgbClr val="595959"/>
                </a:solidFill>
              </a:rPr>
              <a:t> Arquitetura (Componentes e tecnologias) 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b163c88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b163c88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6d8b8e81beccea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6d8b8e81beccea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6d8b8e81beccea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6d8b8e81beccea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6d8b8e81beccea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6d8b8e81beccea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6d8b8e81beccea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6d8b8e81beccea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Imagens -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Nome da ferramenta -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Alguma informação que foi feito dentro da ferramenta -</a:t>
            </a:r>
            <a:endParaRPr sz="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b163c88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b163c88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6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6850"/>
            <a:ext cx="9144000" cy="206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675" y="199575"/>
            <a:ext cx="853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A FALTA DA EDUCAÇÃO FINANCEIRA NO BRASIL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8100" y="2432525"/>
            <a:ext cx="4293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Nome dos integrantes: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pt-BR" sz="1600"/>
              <a:t>Caio Ronan Horta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pt-BR" sz="1600"/>
              <a:t>Eishila Beatriz dos Santos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pt-BR" sz="1600"/>
              <a:t>Lucas Andrade Feres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pt-BR" sz="1600"/>
              <a:t>Brayan Mendes de Carvalho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pt-BR" sz="1600"/>
              <a:t>Fabiano Queiroz Guimarães Almeida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pt-BR" sz="1600"/>
              <a:t>João Gabriel Dias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975" y="2432525"/>
            <a:ext cx="2062500" cy="20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-186675" y="0"/>
            <a:ext cx="9681900" cy="5499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2"/>
          <p:cNvCxnSpPr/>
          <p:nvPr/>
        </p:nvCxnSpPr>
        <p:spPr>
          <a:xfrm flipH="1" rot="10800000">
            <a:off x="-246150" y="-155425"/>
            <a:ext cx="5104500" cy="286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-272075" y="2435725"/>
            <a:ext cx="5026800" cy="2837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 flipH="1" rot="10800000">
            <a:off x="4469800" y="2538175"/>
            <a:ext cx="4770000" cy="2644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4379100" y="-129550"/>
            <a:ext cx="4914300" cy="2802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34306">
            <a:off x="-1276349" y="3665431"/>
            <a:ext cx="5420099" cy="316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48218">
            <a:off x="5125428" y="3487569"/>
            <a:ext cx="5905791" cy="380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75445">
            <a:off x="-2270300" y="-2258925"/>
            <a:ext cx="6581825" cy="3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793">
            <a:off x="4809624" y="-1388523"/>
            <a:ext cx="5917476" cy="29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3558150" y="1956000"/>
            <a:ext cx="202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>
                <a:solidFill>
                  <a:srgbClr val="FF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950" y="0"/>
            <a:ext cx="9144000" cy="1101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30975" y="223200"/>
            <a:ext cx="2765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>
                <a:solidFill>
                  <a:srgbClr val="FFFF00"/>
                </a:solidFill>
              </a:rPr>
              <a:t>Problemas</a:t>
            </a:r>
            <a:endParaRPr sz="3020">
              <a:solidFill>
                <a:srgbClr val="FFFF00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-48925" y="1101000"/>
            <a:ext cx="5381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Contexto do Problema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O Brasil está atrasado em relação a educação financeira;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Em geral as pessoas não sabem lidar com suas finanças;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Não conhecem formas de economia;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Uma boa parte da população brasileira possui dívidas;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187425" y="863250"/>
            <a:ext cx="3906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Público Alvo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Jovens/Adultos de 17 á 25 anos: </a:t>
            </a:r>
            <a:br>
              <a:rPr lang="pt-BR" sz="15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Aquelas que acabam de conseguir um emprego e muitas das vezes não sabem como lidar com seu dinheiro.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-51475" y="2624700"/>
            <a:ext cx="5386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Justificativas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As pessoas até conhecem meios, mas optam por não guardar seu dinheiro.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Muitas das vezes, os que guardam acabam aplicando na poupança.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São poucas pessoas que entendem e conseguem administrar suas finanças.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➢"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Poucos sabem como aplicar seu dinheiro e tirar uma renda disso.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300" y="2624700"/>
            <a:ext cx="1712960" cy="22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4950" y="0"/>
            <a:ext cx="9144000" cy="1223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73800" y="335100"/>
            <a:ext cx="89094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>
                <a:solidFill>
                  <a:srgbClr val="FFFF00"/>
                </a:solidFill>
              </a:rPr>
              <a:t>Personas</a:t>
            </a:r>
            <a:endParaRPr sz="3020">
              <a:solidFill>
                <a:srgbClr val="FFFF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625" y="1403063"/>
            <a:ext cx="1502051" cy="14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25" y="3306225"/>
            <a:ext cx="1704600" cy="1259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25" y="1357866"/>
            <a:ext cx="1704600" cy="157629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80" name="Google Shape;80;p15"/>
          <p:cNvGraphicFramePr/>
          <p:nvPr/>
        </p:nvGraphicFramePr>
        <p:xfrm>
          <a:off x="2330000" y="153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{6F676ACF-B2CC-4F57-B993-12AAF60F031C}</a:tableStyleId>
              </a:tblPr>
              <a:tblGrid>
                <a:gridCol w="290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Nome:</a:t>
                      </a:r>
                      <a:r>
                        <a:rPr lang="pt-BR" sz="1500"/>
                        <a:t>Rafael Alencar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Idade: 17 anos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Ocupação: Estudante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Google Shape;81;p15"/>
          <p:cNvGraphicFramePr/>
          <p:nvPr/>
        </p:nvGraphicFramePr>
        <p:xfrm>
          <a:off x="2330000" y="340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{6F676ACF-B2CC-4F57-B993-12AAF60F031C}</a:tableStyleId>
              </a:tblPr>
              <a:tblGrid>
                <a:gridCol w="2905475"/>
              </a:tblGrid>
              <a:tr h="7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N</a:t>
                      </a:r>
                      <a:r>
                        <a:rPr lang="pt-BR" sz="1500"/>
                        <a:t>ome:Marcelo Soares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Idade: 21 anos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Ocupação: Motorista de Uber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15"/>
          <p:cNvGraphicFramePr/>
          <p:nvPr/>
        </p:nvGraphicFramePr>
        <p:xfrm>
          <a:off x="5915900" y="33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{6F676ACF-B2CC-4F57-B993-12AAF60F031C}</a:tableStyleId>
              </a:tblPr>
              <a:tblGrid>
                <a:gridCol w="290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Nome:</a:t>
                      </a:r>
                      <a:r>
                        <a:rPr lang="pt-BR" sz="1500"/>
                        <a:t>Amanda Teixeira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Idade: 25 anos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Ocupação:</a:t>
                      </a:r>
                      <a:r>
                        <a:rPr lang="pt-BR" sz="1500"/>
                        <a:t>Estilista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" name="Google Shape;83;p15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950" y="0"/>
            <a:ext cx="9144000" cy="119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-25" y="313050"/>
            <a:ext cx="466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00"/>
                </a:solidFill>
              </a:rPr>
              <a:t>Proposta de Soluções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7475" y="1436025"/>
            <a:ext cx="6298500" cy="1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➢"/>
            </a:pPr>
            <a:r>
              <a:rPr lang="pt-BR" sz="1500">
                <a:solidFill>
                  <a:srgbClr val="000000"/>
                </a:solidFill>
              </a:rPr>
              <a:t>Uma plataforma que permite</a:t>
            </a:r>
            <a:r>
              <a:rPr lang="pt-BR" sz="1500">
                <a:solidFill>
                  <a:srgbClr val="000000"/>
                </a:solidFill>
              </a:rPr>
              <a:t> no auxílio do controle financeiro;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➢"/>
            </a:pPr>
            <a:r>
              <a:rPr lang="pt-BR" sz="1500">
                <a:solidFill>
                  <a:srgbClr val="000000"/>
                </a:solidFill>
              </a:rPr>
              <a:t>Haverá uma aba como um portal de notícias sobre finanças;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➢"/>
            </a:pPr>
            <a:r>
              <a:rPr lang="pt-BR" sz="1500">
                <a:solidFill>
                  <a:srgbClr val="000000"/>
                </a:solidFill>
              </a:rPr>
              <a:t>Dicas sobre as melhores formas de rentabilidade do momento;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91" name="Google Shape;91;p16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75" y="2475200"/>
            <a:ext cx="2288224" cy="23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625" y="2329692"/>
            <a:ext cx="2124425" cy="28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950" y="0"/>
            <a:ext cx="9144000" cy="1124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758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>
                <a:solidFill>
                  <a:srgbClr val="FFFF00"/>
                </a:solidFill>
              </a:rPr>
              <a:t>Metodologia </a:t>
            </a:r>
            <a:endParaRPr sz="302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cxnSp>
        <p:nvCxnSpPr>
          <p:cNvPr id="100" name="Google Shape;100;p17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92475" y="1401900"/>
            <a:ext cx="306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b="1" lang="pt-BR" sz="2000"/>
              <a:t>Google Drive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b="1" lang="pt-BR" sz="2000"/>
              <a:t>GitHub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b="1" lang="pt-BR" sz="2000"/>
              <a:t>Discord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b="1" lang="pt-BR" sz="2000"/>
              <a:t>T</a:t>
            </a:r>
            <a:r>
              <a:rPr b="1" lang="pt-BR" sz="2000"/>
              <a:t>rello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b="1" lang="pt-BR" sz="2000"/>
              <a:t>Visual Studio Code</a:t>
            </a:r>
            <a:endParaRPr b="1" sz="20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594" y="3890575"/>
            <a:ext cx="3452631" cy="1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183" y="1124403"/>
            <a:ext cx="2500441" cy="140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50" y="3829250"/>
            <a:ext cx="3871826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6200" y="1401888"/>
            <a:ext cx="1518025" cy="14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9153" y="2532350"/>
            <a:ext cx="2172172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-26850"/>
            <a:ext cx="9144000" cy="853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85950" y="73500"/>
            <a:ext cx="8520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>
                <a:solidFill>
                  <a:srgbClr val="FFFF00"/>
                </a:solidFill>
              </a:rPr>
              <a:t>Equipe </a:t>
            </a:r>
            <a:endParaRPr sz="3020">
              <a:solidFill>
                <a:srgbClr val="FFFF00"/>
              </a:solidFill>
            </a:endParaRPr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989250" y="826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{6F676ACF-B2CC-4F57-B993-12AAF60F031C}</a:tableStyleId>
              </a:tblPr>
              <a:tblGrid>
                <a:gridCol w="1778500"/>
                <a:gridCol w="1778500"/>
                <a:gridCol w="1778500"/>
                <a:gridCol w="1778500"/>
              </a:tblGrid>
              <a:tr h="61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Nomes dos membros: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Sprint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Sprint 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Sprint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Caio Ronan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 de 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Site, Vídeo e SobreNós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Eishila Beatriz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Template do site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 de Receita e despesas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Slides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Lucas Andrade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Cadastro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CRUD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Perfil,</a:t>
                      </a:r>
                      <a:r>
                        <a:rPr lang="pt-BR"/>
                        <a:t> Site e Slide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Brayan Mendes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Calculadora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Documentação e Slide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Fabiano Queiroz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 da aba de </a:t>
                      </a:r>
                      <a:r>
                        <a:rPr lang="pt-BR"/>
                        <a:t>notícia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API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GitHub e Site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/>
                        <a:t>João Gabriel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 de investimento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Banco de dados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Documentação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4" name="Google Shape;114;p18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2253100"/>
            <a:ext cx="9144000" cy="2890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18125" y="247540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Demo</a:t>
            </a:r>
            <a:r>
              <a:rPr lang="pt-BR">
                <a:solidFill>
                  <a:srgbClr val="FFFF00"/>
                </a:solidFill>
              </a:rPr>
              <a:t>nstração do software 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4950" y="0"/>
            <a:ext cx="9144000" cy="1005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99275" y="21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FFF00"/>
                </a:solidFill>
              </a:rPr>
              <a:t>Projeto de In</a:t>
            </a:r>
            <a:r>
              <a:rPr lang="pt-BR">
                <a:solidFill>
                  <a:srgbClr val="FFFF00"/>
                </a:solidFill>
              </a:rPr>
              <a:t>terfaces</a:t>
            </a:r>
            <a:endParaRPr sz="322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048463"/>
            <a:ext cx="85206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rgbClr val="000000"/>
                </a:solidFill>
              </a:rPr>
              <a:t>Este </a:t>
            </a:r>
            <a:r>
              <a:rPr b="1" lang="pt-BR" sz="6400">
                <a:solidFill>
                  <a:srgbClr val="000000"/>
                </a:solidFill>
              </a:rPr>
              <a:t>é o:</a:t>
            </a:r>
            <a:r>
              <a:rPr b="1" lang="pt-BR" sz="6400">
                <a:solidFill>
                  <a:srgbClr val="000000"/>
                </a:solidFill>
              </a:rPr>
              <a:t> </a:t>
            </a:r>
            <a:r>
              <a:rPr b="1" lang="pt-BR" sz="6400">
                <a:solidFill>
                  <a:srgbClr val="000000"/>
                </a:solidFill>
              </a:rPr>
              <a:t>SAVEMONEY </a:t>
            </a:r>
            <a:endParaRPr b="1" sz="6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0"/>
          <p:cNvSpPr txBox="1"/>
          <p:nvPr/>
        </p:nvSpPr>
        <p:spPr>
          <a:xfrm>
            <a:off x="80500" y="4210975"/>
            <a:ext cx="446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LOGIN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623500" y="1672000"/>
            <a:ext cx="446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HOME-PAGE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0" y="1570425"/>
            <a:ext cx="4450800" cy="248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00" y="2239900"/>
            <a:ext cx="42963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1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 txBox="1"/>
          <p:nvPr/>
        </p:nvSpPr>
        <p:spPr>
          <a:xfrm>
            <a:off x="-36800" y="3026025"/>
            <a:ext cx="457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CARTEIRA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655100" y="1663875"/>
            <a:ext cx="44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NOTÍCIAS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0" y="840300"/>
            <a:ext cx="4332000" cy="213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525" y="2113050"/>
            <a:ext cx="4332000" cy="25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