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81" r:id="rId4"/>
    <p:sldId id="282" r:id="rId5"/>
    <p:sldId id="283" r:id="rId6"/>
    <p:sldId id="285" r:id="rId7"/>
    <p:sldId id="284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94BF7-BEAA-43FF-B42D-E4029221EAD8}" v="4" dt="2022-04-16T13:21:11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60" d="100"/>
          <a:sy n="60" d="100"/>
        </p:scale>
        <p:origin x="8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a Reggiani" userId="0ffbcc53603fa774" providerId="LiveId" clId="{4BC94BF7-BEAA-43FF-B42D-E4029221EAD8}"/>
    <pc:docChg chg="custSel modSld">
      <pc:chgData name="Giulia Reggiani" userId="0ffbcc53603fa774" providerId="LiveId" clId="{4BC94BF7-BEAA-43FF-B42D-E4029221EAD8}" dt="2022-04-16T13:41:17.255" v="726" actId="20577"/>
      <pc:docMkLst>
        <pc:docMk/>
      </pc:docMkLst>
      <pc:sldChg chg="modSp mod">
        <pc:chgData name="Giulia Reggiani" userId="0ffbcc53603fa774" providerId="LiveId" clId="{4BC94BF7-BEAA-43FF-B42D-E4029221EAD8}" dt="2022-04-16T13:20:18.631" v="166" actId="20577"/>
        <pc:sldMkLst>
          <pc:docMk/>
          <pc:sldMk cId="1245466002" sldId="256"/>
        </pc:sldMkLst>
        <pc:spChg chg="mod">
          <ac:chgData name="Giulia Reggiani" userId="0ffbcc53603fa774" providerId="LiveId" clId="{4BC94BF7-BEAA-43FF-B42D-E4029221EAD8}" dt="2022-04-16T13:19:02.285" v="22" actId="20577"/>
          <ac:spMkLst>
            <pc:docMk/>
            <pc:sldMk cId="1245466002" sldId="256"/>
            <ac:spMk id="2" creationId="{23D3A67B-3B66-4FB5-9378-C13B68AE8AEF}"/>
          </ac:spMkLst>
        </pc:spChg>
        <pc:spChg chg="mod">
          <ac:chgData name="Giulia Reggiani" userId="0ffbcc53603fa774" providerId="LiveId" clId="{4BC94BF7-BEAA-43FF-B42D-E4029221EAD8}" dt="2022-04-16T13:20:18.631" v="166" actId="20577"/>
          <ac:spMkLst>
            <pc:docMk/>
            <pc:sldMk cId="1245466002" sldId="256"/>
            <ac:spMk id="3" creationId="{534A1FDD-31D4-4CD3-9338-8E3BECFC74B2}"/>
          </ac:spMkLst>
        </pc:spChg>
      </pc:sldChg>
      <pc:sldChg chg="addSp delSp modSp mod">
        <pc:chgData name="Giulia Reggiani" userId="0ffbcc53603fa774" providerId="LiveId" clId="{4BC94BF7-BEAA-43FF-B42D-E4029221EAD8}" dt="2022-04-16T13:20:46.062" v="170"/>
        <pc:sldMkLst>
          <pc:docMk/>
          <pc:sldMk cId="957285086" sldId="280"/>
        </pc:sldMkLst>
        <pc:spChg chg="add del mod">
          <ac:chgData name="Giulia Reggiani" userId="0ffbcc53603fa774" providerId="LiveId" clId="{4BC94BF7-BEAA-43FF-B42D-E4029221EAD8}" dt="2022-04-16T13:20:46.062" v="170"/>
          <ac:spMkLst>
            <pc:docMk/>
            <pc:sldMk cId="957285086" sldId="280"/>
            <ac:spMk id="3" creationId="{F5628DC4-D061-4B4E-86C3-0E836CBA65C7}"/>
          </ac:spMkLst>
        </pc:spChg>
        <pc:graphicFrameChg chg="add del mod">
          <ac:chgData name="Giulia Reggiani" userId="0ffbcc53603fa774" providerId="LiveId" clId="{4BC94BF7-BEAA-43FF-B42D-E4029221EAD8}" dt="2022-04-16T13:20:39.088" v="168"/>
          <ac:graphicFrameMkLst>
            <pc:docMk/>
            <pc:sldMk cId="957285086" sldId="280"/>
            <ac:graphicFrameMk id="4" creationId="{DD0187AB-6347-4235-890F-A22E7614B75C}"/>
          </ac:graphicFrameMkLst>
        </pc:graphicFrameChg>
      </pc:sldChg>
      <pc:sldChg chg="modSp mod">
        <pc:chgData name="Giulia Reggiani" userId="0ffbcc53603fa774" providerId="LiveId" clId="{4BC94BF7-BEAA-43FF-B42D-E4029221EAD8}" dt="2022-04-16T13:40:07.730" v="690" actId="20577"/>
        <pc:sldMkLst>
          <pc:docMk/>
          <pc:sldMk cId="1205787911" sldId="281"/>
        </pc:sldMkLst>
        <pc:spChg chg="mod">
          <ac:chgData name="Giulia Reggiani" userId="0ffbcc53603fa774" providerId="LiveId" clId="{4BC94BF7-BEAA-43FF-B42D-E4029221EAD8}" dt="2022-04-16T13:40:07.730" v="690" actId="20577"/>
          <ac:spMkLst>
            <pc:docMk/>
            <pc:sldMk cId="1205787911" sldId="281"/>
            <ac:spMk id="3" creationId="{81F67E9F-9312-4350-AF11-95EAAD601478}"/>
          </ac:spMkLst>
        </pc:spChg>
      </pc:sldChg>
      <pc:sldChg chg="modSp mod">
        <pc:chgData name="Giulia Reggiani" userId="0ffbcc53603fa774" providerId="LiveId" clId="{4BC94BF7-BEAA-43FF-B42D-E4029221EAD8}" dt="2022-04-16T13:21:11.556" v="172"/>
        <pc:sldMkLst>
          <pc:docMk/>
          <pc:sldMk cId="2413480097" sldId="282"/>
        </pc:sldMkLst>
        <pc:spChg chg="mod">
          <ac:chgData name="Giulia Reggiani" userId="0ffbcc53603fa774" providerId="LiveId" clId="{4BC94BF7-BEAA-43FF-B42D-E4029221EAD8}" dt="2022-04-16T13:21:11.556" v="172"/>
          <ac:spMkLst>
            <pc:docMk/>
            <pc:sldMk cId="2413480097" sldId="282"/>
            <ac:spMk id="3" creationId="{D0EEB01F-E57B-42B1-BBB6-1BE66D36133E}"/>
          </ac:spMkLst>
        </pc:spChg>
      </pc:sldChg>
      <pc:sldChg chg="modSp mod">
        <pc:chgData name="Giulia Reggiani" userId="0ffbcc53603fa774" providerId="LiveId" clId="{4BC94BF7-BEAA-43FF-B42D-E4029221EAD8}" dt="2022-04-16T13:41:17.255" v="726" actId="20577"/>
        <pc:sldMkLst>
          <pc:docMk/>
          <pc:sldMk cId="3379578871" sldId="286"/>
        </pc:sldMkLst>
        <pc:spChg chg="mod">
          <ac:chgData name="Giulia Reggiani" userId="0ffbcc53603fa774" providerId="LiveId" clId="{4BC94BF7-BEAA-43FF-B42D-E4029221EAD8}" dt="2022-04-16T13:41:17.255" v="726" actId="20577"/>
          <ac:spMkLst>
            <pc:docMk/>
            <pc:sldMk cId="3379578871" sldId="286"/>
            <ac:spMk id="4" creationId="{8BF5C42F-EF95-444A-82E0-0B2480293636}"/>
          </ac:spMkLst>
        </pc:spChg>
        <pc:spChg chg="mod">
          <ac:chgData name="Giulia Reggiani" userId="0ffbcc53603fa774" providerId="LiveId" clId="{4BC94BF7-BEAA-43FF-B42D-E4029221EAD8}" dt="2022-04-16T13:41:08.720" v="693" actId="20577"/>
          <ac:spMkLst>
            <pc:docMk/>
            <pc:sldMk cId="3379578871" sldId="286"/>
            <ac:spMk id="6" creationId="{FF277B38-6BF8-40CC-929C-430FF75E25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16/04/2022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Maus tratos aos animais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Caio Batella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Caroline Freitas Alvernaz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Danillo Soares Ferreira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Giulia Mendes Reggiani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Marcelo Ciríaco Moura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Atualmente, muitas Organizações Não Governamentais (ONGs) de ajuda aos animais relatam ter dificuldades em encontrar contribuintes e pessoas interessadas em adotar os animais que foram maltratados e deixados na ONG para tratamento, ao mesmo tempo em que ainda mais animais maltratados são deixados e, muitas vezes, passam o resto de suas vidas lá. Com isso, notou-se a necessidade de ajudar as ONGs tanto em uma melhor divulgação de suas atividades, quanto na divulgação de seus pets que estão aptos à adoção. Além disso, viu-se a carência de mostrar, de simular e apresentar ao futuro dono de pets os gastos e cuidados que o animal pode ter.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que todas as pessoas possam usufruir do site, o enfoque está no público que tem interesse em ajudar os animais que sofrem com maus tratos. Assim, foi estabelecido como público-alvo homens e mulheres de 20 a 70 anos que tem como objetivo adotar animais abandonados e/ou que sofreram maus-tratos, e ajudar ONGs com doações e ações voluntárias.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possui como objetivo geral fornecer ajuda às ONGs de animais que, principalmente após a vigência da pandemia do Covid-19, estão perdendo seus patrocinadores.</a:t>
            </a:r>
          </a:p>
          <a:p>
            <a:r>
              <a:rPr lang="pt-BR" dirty="0"/>
              <a:t>Como objetivos específicos tem-se: apresentar as necessidades básicas que um animal pode ter; divulgar as ONGs e quais são suas necessidades atuais; construir perfis básicos para apresentar os animais ao interessados em adoção; Mostrar a maneira correta de realizar as denúncias contra maus-tratos.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Histórias de Usuários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 err="1"/>
              <a:t>agdasdads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 err="1"/>
              <a:t>agdasdads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Requisitos Não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 err="1"/>
              <a:t>agdasdads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62400-F854-400D-9CE6-F618C75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B61AB-EE3E-497E-B50C-C2B67D5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4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Trabalho (Design </a:t>
            </a:r>
            <a:r>
              <a:rPr lang="pt-BR" dirty="0" err="1"/>
              <a:t>Thinking</a:t>
            </a:r>
            <a:r>
              <a:rPr lang="pt-BR" dirty="0"/>
              <a:t> e Scrum)</a:t>
            </a:r>
          </a:p>
          <a:p>
            <a:r>
              <a:rPr lang="pt-BR" dirty="0"/>
              <a:t>Divisão de Papéis</a:t>
            </a:r>
          </a:p>
          <a:p>
            <a:r>
              <a:rPr lang="pt-BR" dirty="0"/>
              <a:t>Ferramentas</a:t>
            </a:r>
          </a:p>
          <a:p>
            <a:r>
              <a:rPr lang="pt-BR" dirty="0"/>
              <a:t>Controle de Versão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Maus tratos aos animais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Caio Batella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Caroline Freitas Alvernaz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Danillo Soares Ferreira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Giulia Mendes Reggiani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Pedro Marcelo Ciríaco Moura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</TotalTime>
  <Words>347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Maus tratos aos animais</vt:lpstr>
      <vt:lpstr>Contexto DO Problema</vt:lpstr>
      <vt:lpstr>Público-Alvo | PERSONAS</vt:lpstr>
      <vt:lpstr>Proposta de Solução | Objetivos</vt:lpstr>
      <vt:lpstr>Histórias de Usuários e Requisitos</vt:lpstr>
      <vt:lpstr>Projeto da Interface</vt:lpstr>
      <vt:lpstr>Metodologia</vt:lpstr>
      <vt:lpstr>Maus tratos aos animais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Giulia Reggiani</cp:lastModifiedBy>
  <cp:revision>1</cp:revision>
  <dcterms:created xsi:type="dcterms:W3CDTF">2022-04-05T03:20:00Z</dcterms:created>
  <dcterms:modified xsi:type="dcterms:W3CDTF">2022-04-16T13:41:27Z</dcterms:modified>
</cp:coreProperties>
</file>