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80" r:id="rId3"/>
    <p:sldId id="281" r:id="rId4"/>
    <p:sldId id="282" r:id="rId5"/>
    <p:sldId id="283" r:id="rId6"/>
    <p:sldId id="285" r:id="rId7"/>
    <p:sldId id="287" r:id="rId8"/>
    <p:sldId id="288" r:id="rId9"/>
    <p:sldId id="289" r:id="rId10"/>
    <p:sldId id="284" r:id="rId11"/>
    <p:sldId id="28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C84594-CA9C-A209-26CD-BF224B6D06B0}" v="40" dt="2022-09-25T19:59:22.769"/>
    <p1510:client id="{3782EBDD-AE0F-E02D-3B34-62A886C974C6}" v="653" dt="2022-09-25T19:05:04.041"/>
    <p1510:client id="{71F4C946-52D8-D4DD-3954-F996CD0DC50B}" v="6" dt="2022-09-25T19:59:17.630"/>
    <p1510:client id="{AE82A318-D89D-F423-DAAC-7801468CC672}" v="646" dt="2022-09-25T21:28:22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29EE-9B87-419F-AF79-1B2A070670AC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DF2EA-979D-4B16-A3DC-40115D39A0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C3F9AA5-1F73-45E6-BD6D-7E2F5AFE1A1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2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94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57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51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0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32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4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61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87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47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6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3F9AA5-1F73-45E6-BD6D-7E2F5AFE1A1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6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3A67B-3B66-4FB5-9378-C13B68AE8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06725" y="4830741"/>
            <a:ext cx="7772400" cy="1463040"/>
          </a:xfrm>
        </p:spPr>
        <p:txBody>
          <a:bodyPr>
            <a:normAutofit/>
          </a:bodyPr>
          <a:lstStyle/>
          <a:p>
            <a:r>
              <a:rPr lang="pt-BR" sz="3600"/>
              <a:t>Organização financeira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A1FDD-31D4-4CD3-9338-8E3BECFC7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lvl="0"/>
            <a:r>
              <a:rPr lang="pt-BR" sz="7200" b="1"/>
              <a:t>Equipe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72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7200" err="1"/>
              <a:t>Daivid</a:t>
            </a:r>
            <a:endParaRPr lang="pt-BR" sz="72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7200"/>
              <a:t>Márcio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7200"/>
              <a:t>Maria Vitoria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7200"/>
              <a:t>Matheus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7200"/>
              <a:t>Rafael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46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4530E-F8FB-46DF-B798-3DE41C92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A419B-8CAB-4B15-B0D8-E17B35CEB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0" indent="0" algn="just">
              <a:buNone/>
            </a:pPr>
            <a:r>
              <a:rPr lang="pt-BR">
                <a:solidFill>
                  <a:srgbClr val="24292F"/>
                </a:solidFill>
                <a:latin typeface="Arial"/>
                <a:cs typeface="Arial"/>
              </a:rPr>
              <a:t>Para</a:t>
            </a:r>
            <a:r>
              <a:rPr lang="pt-BR" b="0" i="0">
                <a:solidFill>
                  <a:srgbClr val="24292F"/>
                </a:solidFill>
                <a:effectLst/>
                <a:latin typeface="Arial"/>
                <a:cs typeface="Arial"/>
              </a:rPr>
              <a:t> nosso projeto,</a:t>
            </a:r>
            <a:r>
              <a:rPr lang="pt-BR">
                <a:solidFill>
                  <a:srgbClr val="24292F"/>
                </a:solidFill>
                <a:latin typeface="Arial"/>
                <a:cs typeface="Arial"/>
              </a:rPr>
              <a:t> utilizamos</a:t>
            </a:r>
            <a:r>
              <a:rPr lang="pt-BR" b="0" i="0">
                <a:solidFill>
                  <a:srgbClr val="24292F"/>
                </a:solidFill>
                <a:effectLst/>
                <a:latin typeface="Arial"/>
                <a:cs typeface="Arial"/>
              </a:rPr>
              <a:t> uma metodologia analítica e democrática</a:t>
            </a:r>
            <a:r>
              <a:rPr lang="pt-BR">
                <a:solidFill>
                  <a:srgbClr val="24292F"/>
                </a:solidFill>
                <a:latin typeface="Arial"/>
                <a:cs typeface="Arial"/>
              </a:rPr>
              <a:t>, de modo que observássemos os problemas e soluções, ideias no geral, de todos ângulos.</a:t>
            </a:r>
            <a:endParaRPr lang="pt-BR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pt-BR">
                <a:solidFill>
                  <a:srgbClr val="24292F"/>
                </a:solidFill>
                <a:latin typeface="Arial"/>
                <a:cs typeface="Arial"/>
              </a:rPr>
              <a:t>As reuniões</a:t>
            </a:r>
            <a:r>
              <a:rPr lang="pt-BR" b="0" i="0">
                <a:solidFill>
                  <a:srgbClr val="24292F"/>
                </a:solidFill>
                <a:effectLst/>
                <a:latin typeface="Arial"/>
                <a:cs typeface="Arial"/>
              </a:rPr>
              <a:t> </a:t>
            </a:r>
            <a:r>
              <a:rPr lang="pt-BR">
                <a:solidFill>
                  <a:srgbClr val="24292F"/>
                </a:solidFill>
                <a:latin typeface="Arial"/>
                <a:cs typeface="Arial"/>
              </a:rPr>
              <a:t>foram essenciais, em quase</a:t>
            </a:r>
            <a:r>
              <a:rPr lang="pt-BR" b="0" i="0">
                <a:solidFill>
                  <a:srgbClr val="24292F"/>
                </a:solidFill>
                <a:effectLst/>
                <a:latin typeface="Arial"/>
                <a:cs typeface="Arial"/>
              </a:rPr>
              <a:t> todos os dias</a:t>
            </a:r>
            <a:r>
              <a:rPr lang="pt-BR">
                <a:solidFill>
                  <a:srgbClr val="24292F"/>
                </a:solidFill>
                <a:latin typeface="Arial"/>
                <a:cs typeface="Arial"/>
              </a:rPr>
              <a:t>,</a:t>
            </a:r>
            <a:r>
              <a:rPr lang="pt-BR" b="0" i="0">
                <a:solidFill>
                  <a:srgbClr val="24292F"/>
                </a:solidFill>
                <a:effectLst/>
                <a:latin typeface="Arial"/>
                <a:cs typeface="Arial"/>
              </a:rPr>
              <a:t> para que os integrantes </a:t>
            </a:r>
            <a:r>
              <a:rPr lang="pt-BR">
                <a:solidFill>
                  <a:srgbClr val="24292F"/>
                </a:solidFill>
                <a:latin typeface="Arial"/>
                <a:cs typeface="Arial"/>
              </a:rPr>
              <a:t>pudessem debater e expor</a:t>
            </a:r>
            <a:r>
              <a:rPr lang="pt-BR" b="0" i="0">
                <a:solidFill>
                  <a:srgbClr val="24292F"/>
                </a:solidFill>
                <a:effectLst/>
                <a:latin typeface="Arial"/>
                <a:cs typeface="Arial"/>
              </a:rPr>
              <a:t> suas </a:t>
            </a:r>
            <a:r>
              <a:rPr lang="pt-BR">
                <a:solidFill>
                  <a:srgbClr val="24292F"/>
                </a:solidFill>
                <a:latin typeface="Arial"/>
                <a:cs typeface="Arial"/>
              </a:rPr>
              <a:t>opiniões, sugestões, alterações, </a:t>
            </a:r>
            <a:r>
              <a:rPr lang="pt-BR" b="0" i="0">
                <a:solidFill>
                  <a:srgbClr val="24292F"/>
                </a:solidFill>
                <a:effectLst/>
                <a:latin typeface="Arial"/>
                <a:cs typeface="Arial"/>
              </a:rPr>
              <a:t>visões</a:t>
            </a:r>
            <a:r>
              <a:rPr lang="pt-BR">
                <a:solidFill>
                  <a:srgbClr val="24292F"/>
                </a:solidFill>
                <a:latin typeface="Arial"/>
                <a:cs typeface="Arial"/>
              </a:rPr>
              <a:t>, e assim decidíssemos os próximos passos, além de avaliar o progresso do nosso projeto</a:t>
            </a:r>
            <a:r>
              <a:rPr lang="pt-BR" b="0" i="0">
                <a:solidFill>
                  <a:srgbClr val="24292F"/>
                </a:solidFill>
                <a:effectLst/>
                <a:latin typeface="Arial"/>
                <a:cs typeface="Arial"/>
              </a:rPr>
              <a:t>, e</a:t>
            </a:r>
            <a:r>
              <a:rPr lang="pt-BR">
                <a:solidFill>
                  <a:srgbClr val="24292F"/>
                </a:solidFill>
                <a:latin typeface="Arial"/>
                <a:cs typeface="Arial"/>
              </a:rPr>
              <a:t> providenciar as</a:t>
            </a:r>
            <a:r>
              <a:rPr lang="pt-BR" b="0" i="0">
                <a:solidFill>
                  <a:srgbClr val="24292F"/>
                </a:solidFill>
                <a:effectLst/>
                <a:latin typeface="Arial"/>
                <a:cs typeface="Arial"/>
              </a:rPr>
              <a:t> possíveis implementações.</a:t>
            </a:r>
            <a:endParaRPr lang="pt-BR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pt-BR">
                <a:solidFill>
                  <a:srgbClr val="24292F"/>
                </a:solidFill>
                <a:latin typeface="Arial"/>
                <a:cs typeface="Arial"/>
              </a:rPr>
              <a:t>Em seguida, </a:t>
            </a:r>
            <a:r>
              <a:rPr lang="pt-BR" b="0" i="0">
                <a:solidFill>
                  <a:srgbClr val="24292F"/>
                </a:solidFill>
                <a:effectLst/>
                <a:latin typeface="Arial"/>
                <a:cs typeface="Arial"/>
              </a:rPr>
              <a:t>iniciamos o processo de criação e modificação do que foi exposto e combinado no grupo. Tendo em vista isso que foi relatado posteriormente, nosso grupo não possui funções pré-determinadas. Todos se reúnem para realizar o que foi decidido. </a:t>
            </a:r>
            <a:endParaRPr lang="pt-BR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411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BF5C42F-EF95-444A-82E0-0B248029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/>
              <a:t>Falta de organização financeira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F277B38-6BF8-40CC-929C-430FF75E2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25000" lnSpcReduction="20000"/>
          </a:bodyPr>
          <a:lstStyle/>
          <a:p>
            <a:pPr lvl="0"/>
            <a:r>
              <a:rPr lang="pt-BR" sz="7200" b="1"/>
              <a:t>Equipe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72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7200" err="1"/>
              <a:t>Daivid</a:t>
            </a:r>
            <a:endParaRPr lang="pt-BR" sz="72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7200"/>
              <a:t>Márcio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7200"/>
              <a:t>Maria Vitoria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7200"/>
              <a:t>Matheus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7200"/>
              <a:t>Rafael</a:t>
            </a:r>
          </a:p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6077C5-D874-4EB6-922B-F4E71AA55FF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6" b="1427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57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2F98D-FD6D-43DB-953D-F1E5FA74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Contexto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28DC4-D061-4B4E-86C3-0E836CBA6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8" y="2329793"/>
            <a:ext cx="6349999" cy="4023360"/>
          </a:xfrm>
        </p:spPr>
        <p:txBody>
          <a:bodyPr/>
          <a:lstStyle/>
          <a:p>
            <a:pPr marL="0" indent="0" algn="just">
              <a:buNone/>
            </a:pPr>
            <a:r>
              <a:rPr lang="pt-BR" b="0" i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problema cujo o qual nos deparamos se refere a falta de organização financeira e entendimento sobre finanças, que vai do gasto compulsivo, até a falta de entendimento sobre investimentos.</a:t>
            </a:r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5" descr="Uma imagem contendo Site&#10;&#10;Descrição gerada automaticamente">
            <a:extLst>
              <a:ext uri="{FF2B5EF4-FFF2-40B4-BE49-F238E27FC236}">
                <a16:creationId xmlns:a16="http://schemas.microsoft.com/office/drawing/2014/main" id="{9FDE1BF9-0EE7-C311-8EAD-F8C83BECF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666" y="2880416"/>
            <a:ext cx="4720541" cy="334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8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D088C-436E-4FEC-816E-BBC68FD2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Público-Alvo | PERSONAS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F67E9F-9312-4350-AF11-95EAAD601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592552"/>
            <a:ext cx="7489251" cy="3716808"/>
          </a:xfrm>
        </p:spPr>
        <p:txBody>
          <a:bodyPr>
            <a:normAutofit/>
          </a:bodyPr>
          <a:lstStyle/>
          <a:p>
            <a:pPr algn="just"/>
            <a:r>
              <a:rPr lang="pt-BR" b="0" i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Nos dias de hoje em nosso país, é perceptível que as pessoas possuem interesse pelo tema finanças, não é atoa que é um dos temas que mais cresce nas mídias sociais. Tendo isso em vista o nosso projeto tem o objetivo de levar informações para esses indivíduos, sejam eles jovens, iniciando sua vida no mercado, ou pessoas que só querem informações ou instruções na área de finanças. </a:t>
            </a:r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163DD8C4-DDB0-4BEC-A2CA-0B52FFC28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690" y="3112815"/>
            <a:ext cx="3485931" cy="348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8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1867A-5B1E-4F39-93C1-905C649A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Proposta de Solução | 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EEB01F-E57B-42B1-BBB6-1BE66D361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6044078" cy="4023360"/>
          </a:xfrm>
        </p:spPr>
        <p:txBody>
          <a:bodyPr>
            <a:normAutofit/>
          </a:bodyPr>
          <a:lstStyle/>
          <a:p>
            <a:pPr algn="just"/>
            <a:r>
              <a:rPr lang="pt-BR" b="0" i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 projeto tem o objetivo de auxiliar pessoas a se organizarem financeiramente, estipulação de renda, entendimento sobre ativos, iniciação a ativos e auxilio no entendimento de finanças, com textos e vídeos de terceiros para melhor compreensão. </a:t>
            </a:r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5AFD307E-3AFA-47E3-8D12-0E660420C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925" y="2855026"/>
            <a:ext cx="4199481" cy="288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8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Histórias de Usuários 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F10D9-F21E-4D16-955C-852C79F4D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pt-BR"/>
              <a:t>Histórias de Usuários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/>
              <a:t>Não temos, pois ainda não há usuários, apenas um público alvo já pré-definido.</a:t>
            </a:r>
          </a:p>
          <a:p>
            <a:endParaRPr lang="pt-BR"/>
          </a:p>
          <a:p>
            <a:pPr marL="0" indent="0">
              <a:buNone/>
            </a:pPr>
            <a:r>
              <a:rPr lang="pt-BR"/>
              <a:t>Requisitos Funcionais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/>
              <a:t>Algo fácil e interativo.</a:t>
            </a:r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r>
              <a:rPr lang="pt-BR"/>
              <a:t>Requisitos Não Funcionais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>
                <a:ea typeface="+mn-lt"/>
                <a:cs typeface="+mn-lt"/>
              </a:rPr>
              <a:t> Iremos utilizar </a:t>
            </a:r>
            <a:r>
              <a:rPr lang="pt-BR" err="1">
                <a:ea typeface="+mn-lt"/>
                <a:cs typeface="+mn-lt"/>
              </a:rPr>
              <a:t>html</a:t>
            </a:r>
            <a:r>
              <a:rPr lang="pt-BR">
                <a:ea typeface="+mn-lt"/>
                <a:cs typeface="+mn-lt"/>
              </a:rPr>
              <a:t> e </a:t>
            </a:r>
            <a:r>
              <a:rPr lang="pt-BR" err="1">
                <a:ea typeface="+mn-lt"/>
                <a:cs typeface="+mn-lt"/>
              </a:rPr>
              <a:t>css</a:t>
            </a:r>
            <a:r>
              <a:rPr lang="pt-BR">
                <a:ea typeface="+mn-lt"/>
                <a:cs typeface="+mn-lt"/>
              </a:rPr>
              <a:t> para a codificação do site, pelo fato de ter um baixo custo de aplicação, e vídeos de pessoas, com autoridades no assunto, que estejam disponíveis ao público no YouTube. Nesse caso colocaríamos o player do YouTube rodando no site. Há a possibilidade de colocar o Google </a:t>
            </a:r>
            <a:r>
              <a:rPr lang="pt-BR" err="1">
                <a:ea typeface="+mn-lt"/>
                <a:cs typeface="+mn-lt"/>
              </a:rPr>
              <a:t>adsense</a:t>
            </a:r>
            <a:r>
              <a:rPr lang="pt-BR">
                <a:ea typeface="+mn-lt"/>
                <a:cs typeface="+mn-lt"/>
              </a:rPr>
              <a:t> em nosso site o para monetizar o mesmo e com essa receita, fazer upgrades no site.</a:t>
            </a:r>
          </a:p>
        </p:txBody>
      </p:sp>
    </p:spTree>
    <p:extLst>
      <p:ext uri="{BB962C8B-B14F-4D97-AF65-F5344CB8AC3E}">
        <p14:creationId xmlns:p14="http://schemas.microsoft.com/office/powerpoint/2010/main" val="136611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62400-F854-400D-9CE6-F618C75F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Projeto da Interface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DB61AB-EE3E-497E-B50C-C2B67D588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321034"/>
            <a:ext cx="4860035" cy="3389587"/>
          </a:xfrm>
        </p:spPr>
        <p:txBody>
          <a:bodyPr/>
          <a:lstStyle/>
          <a:p>
            <a:pPr algn="just"/>
            <a:r>
              <a:rPr lang="pt-BR" b="0" i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Pensamos em fazer a interface do projeto de forma interativa e com uso simples, para que o usuário tenha interesse em usá-lo. O mesmo terá um layout responsivo, ou seja, o site se adequará de forma inteligente, de acordo com o tamanho da tela de seu dispositivo. </a:t>
            </a:r>
          </a:p>
          <a:p>
            <a:endParaRPr lang="pt-BR" sz="1800" b="0" i="0">
              <a:solidFill>
                <a:srgbClr val="24292F"/>
              </a:solidFill>
              <a:effectLst/>
              <a:latin typeface="Calibri" panose="020F0502020204030204" pitchFamily="34" charset="0"/>
            </a:endParaRPr>
          </a:p>
          <a:p>
            <a:endParaRPr lang="pt-BR"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9E84EC22-4D7B-4B86-9C9C-53D4F09F7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913" y="2627586"/>
            <a:ext cx="4350114" cy="391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4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B8B2F-7971-69C2-8A71-72F47E6AC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BR"/>
              <a:t>investimentos</a:t>
            </a:r>
          </a:p>
        </p:txBody>
      </p:sp>
      <p:pic>
        <p:nvPicPr>
          <p:cNvPr id="5" name="Imagem 5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F2391007-2C40-B523-5DA4-97C719C107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5" r="25281" b="-4"/>
          <a:stretch/>
        </p:blipFill>
        <p:spPr>
          <a:xfrm>
            <a:off x="1201271" y="2597827"/>
            <a:ext cx="2392403" cy="3399706"/>
          </a:xfrm>
          <a:prstGeom prst="rect">
            <a:avLst/>
          </a:prstGeom>
        </p:spPr>
      </p:pic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4CED221-43C3-FB63-DCFB-682A084F2C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" b="2028"/>
          <a:stretch/>
        </p:blipFill>
        <p:spPr>
          <a:xfrm>
            <a:off x="3775060" y="2286000"/>
            <a:ext cx="2117733" cy="2048933"/>
          </a:xfrm>
          <a:prstGeom prst="rect">
            <a:avLst/>
          </a:prstGeom>
        </p:spPr>
      </p:pic>
      <p:pic>
        <p:nvPicPr>
          <p:cNvPr id="6" name="Imagem 6" descr="Interface gráfica do usuário, Aplicativo, Word, Teams&#10;&#10;Descrição gerada automaticamente">
            <a:extLst>
              <a:ext uri="{FF2B5EF4-FFF2-40B4-BE49-F238E27FC236}">
                <a16:creationId xmlns:a16="http://schemas.microsoft.com/office/drawing/2014/main" id="{B9F6297C-E642-0E14-5257-2AEFA9BB2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238" y="4496277"/>
            <a:ext cx="1845377" cy="1813083"/>
          </a:xfrm>
          <a:prstGeom prst="rect">
            <a:avLst/>
          </a:prstGeo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D6904D5B-1764-F44B-9B8F-63209A577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2973" y="2286000"/>
            <a:ext cx="4815077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Essa </a:t>
            </a:r>
            <a:r>
              <a:rPr lang="pt-BR" sz="2000"/>
              <a:t>área, será destinada para se colocar dicas e ou instruções, como mostrado nos exemplos ao lado, onde se tem corretoras, bancos e uma aba exclusiva ao banco central para que o usuário consiga maiores informações.</a:t>
            </a:r>
            <a:endParaRPr lang="en-US" sz="2000" err="1"/>
          </a:p>
        </p:txBody>
      </p:sp>
    </p:spTree>
    <p:extLst>
      <p:ext uri="{BB962C8B-B14F-4D97-AF65-F5344CB8AC3E}">
        <p14:creationId xmlns:p14="http://schemas.microsoft.com/office/powerpoint/2010/main" val="128465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B8B2F-7971-69C2-8A71-72F47E6AC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728" y="585216"/>
            <a:ext cx="5740739" cy="1499616"/>
          </a:xfrm>
        </p:spPr>
        <p:txBody>
          <a:bodyPr>
            <a:normAutofit/>
          </a:bodyPr>
          <a:lstStyle/>
          <a:p>
            <a:r>
              <a:rPr lang="pt-BR"/>
              <a:t>dados</a:t>
            </a:r>
          </a:p>
        </p:txBody>
      </p:sp>
      <p:pic>
        <p:nvPicPr>
          <p:cNvPr id="5" name="Imagem 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2391007-2C40-B523-5DA4-97C719C107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66" r="7563" b="-4"/>
          <a:stretch/>
        </p:blipFill>
        <p:spPr>
          <a:xfrm>
            <a:off x="484635" y="484632"/>
            <a:ext cx="3248521" cy="3511948"/>
          </a:xfrm>
          <a:prstGeom prst="rect">
            <a:avLst/>
          </a:prstGeom>
        </p:spPr>
      </p:pic>
      <p:sp>
        <p:nvSpPr>
          <p:cNvPr id="35" name="Rectangle 26">
            <a:extLst>
              <a:ext uri="{FF2B5EF4-FFF2-40B4-BE49-F238E27FC236}">
                <a16:creationId xmlns:a16="http://schemas.microsoft.com/office/drawing/2014/main" id="{50F78CF7-743D-4F97-AEAF-6D872AEF4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7745" y="484632"/>
            <a:ext cx="1082693" cy="351194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28">
            <a:extLst>
              <a:ext uri="{FF2B5EF4-FFF2-40B4-BE49-F238E27FC236}">
                <a16:creationId xmlns:a16="http://schemas.microsoft.com/office/drawing/2014/main" id="{A7DCBFCC-8C5F-4A93-997F-0A2BB3F0D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896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4CED221-43C3-FB63-DCFB-682A084F2C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" b="46335"/>
          <a:stretch/>
        </p:blipFill>
        <p:spPr>
          <a:xfrm>
            <a:off x="484633" y="4150596"/>
            <a:ext cx="4495802" cy="2231808"/>
          </a:xfrm>
          <a:prstGeom prst="rect">
            <a:avLst/>
          </a:prstGeo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D6904D5B-1764-F44B-9B8F-63209A577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728" y="2286000"/>
            <a:ext cx="5740739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Essa </a:t>
            </a:r>
            <a:r>
              <a:rPr lang="pt-BR"/>
              <a:t>área, será destinada para que o usuário, possa colocar suas informações cadastrais e informações para o uso da aplicação de auxilio no controle de receita.</a:t>
            </a:r>
          </a:p>
        </p:txBody>
      </p:sp>
    </p:spTree>
    <p:extLst>
      <p:ext uri="{BB962C8B-B14F-4D97-AF65-F5344CB8AC3E}">
        <p14:creationId xmlns:p14="http://schemas.microsoft.com/office/powerpoint/2010/main" val="205147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B8B2F-7971-69C2-8A71-72F47E6AC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BR" err="1"/>
              <a:t>academy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D6904D5B-1764-F44B-9B8F-63209A577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754880" cy="4023360"/>
          </a:xfrm>
        </p:spPr>
        <p:txBody>
          <a:bodyPr vert="horz" lIns="45720" tIns="45720" rIns="45720" bIns="45720" rtlCol="0">
            <a:normAutofit/>
          </a:bodyPr>
          <a:lstStyle/>
          <a:p>
            <a:pPr marL="0" indent="0">
              <a:buNone/>
            </a:pPr>
            <a:r>
              <a:rPr lang="en-US"/>
              <a:t>Essa </a:t>
            </a:r>
            <a:r>
              <a:rPr lang="pt-BR"/>
              <a:t>área, será destinada para se colocar vídeos de criadores de conteúdo da área de finança, que irão ajudar a instruir o usuário, á como fazer o controle de gasto até como fazer o primeiro aporte na bolsa de valores. </a:t>
            </a:r>
          </a:p>
        </p:txBody>
      </p:sp>
      <p:pic>
        <p:nvPicPr>
          <p:cNvPr id="5" name="Imagem 5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F2391007-2C40-B523-5DA4-97C719C107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121"/>
          <a:stretch/>
        </p:blipFill>
        <p:spPr>
          <a:xfrm>
            <a:off x="6217922" y="2087672"/>
            <a:ext cx="4766360" cy="422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19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Integral</vt:lpstr>
      <vt:lpstr>Organização financeira</vt:lpstr>
      <vt:lpstr>Contexto DO Problema</vt:lpstr>
      <vt:lpstr>Público-Alvo | PERSONAS</vt:lpstr>
      <vt:lpstr>Proposta de Solução | Objetivos</vt:lpstr>
      <vt:lpstr>Histórias de Usuários e Requisitos</vt:lpstr>
      <vt:lpstr>Projeto da Interface</vt:lpstr>
      <vt:lpstr>investimentos</vt:lpstr>
      <vt:lpstr>dados</vt:lpstr>
      <vt:lpstr>academy</vt:lpstr>
      <vt:lpstr>Metodologia</vt:lpstr>
      <vt:lpstr>Falta de organização financeira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XPTO</dc:title>
  <dc:creator>Rommel Carneiro</dc:creator>
  <cp:revision>3</cp:revision>
  <dcterms:created xsi:type="dcterms:W3CDTF">2022-04-05T03:20:00Z</dcterms:created>
  <dcterms:modified xsi:type="dcterms:W3CDTF">2022-09-25T21:39:33Z</dcterms:modified>
</cp:coreProperties>
</file>