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3ABAD-BCBF-5F82-A9E4-0C7903B2380D}" v="500" dt="2022-12-05T00:41:33.435"/>
    <p1510:client id="{F9D11D24-8B20-42DB-962F-26D36EE94C16}" v="194" dt="2022-11-30T23:09:0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Augusto Alves Da Silva" userId="S::1417493@sga.pucminas.br::9963fbe3-25fa-40dd-a510-d6a136ad24d4" providerId="AD" clId="Web-{F9D11D24-8B20-42DB-962F-26D36EE94C16}"/>
    <pc:docChg chg="addSld modSld addMainMaster delMainMaster">
      <pc:chgData name="Vitor Augusto Alves Da Silva" userId="S::1417493@sga.pucminas.br::9963fbe3-25fa-40dd-a510-d6a136ad24d4" providerId="AD" clId="Web-{F9D11D24-8B20-42DB-962F-26D36EE94C16}" dt="2022-11-30T23:09:02.426" v="195" actId="20577"/>
      <pc:docMkLst>
        <pc:docMk/>
      </pc:docMkLst>
      <pc:sldChg chg="addSp delSp modSp mod setBg modClrScheme delDesignElem chgLayout">
        <pc:chgData name="Vitor Augusto Alves Da Silva" userId="S::1417493@sga.pucminas.br::9963fbe3-25fa-40dd-a510-d6a136ad24d4" providerId="AD" clId="Web-{F9D11D24-8B20-42DB-962F-26D36EE94C16}" dt="2022-11-30T23:06:29.995" v="173" actId="20577"/>
        <pc:sldMkLst>
          <pc:docMk/>
          <pc:sldMk cId="2210866551" sldId="256"/>
        </pc:sldMkLst>
        <pc:spChg chg="mod ord">
          <ac:chgData name="Vitor Augusto Alves Da Silva" userId="S::1417493@sga.pucminas.br::9963fbe3-25fa-40dd-a510-d6a136ad24d4" providerId="AD" clId="Web-{F9D11D24-8B20-42DB-962F-26D36EE94C16}" dt="2022-11-30T23:05:55.540" v="162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Vitor Augusto Alves Da Silva" userId="S::1417493@sga.pucminas.br::9963fbe3-25fa-40dd-a510-d6a136ad24d4" providerId="AD" clId="Web-{F9D11D24-8B20-42DB-962F-26D36EE94C16}" dt="2022-11-30T23:06:29.995" v="173" actId="20577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5:55.540" v="162"/>
          <ac:spMkLst>
            <pc:docMk/>
            <pc:sldMk cId="2210866551" sldId="256"/>
            <ac:spMk id="6" creationId="{EE4052B0-9E23-4BDF-A955-F4C8ECC066E5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5:55.540" v="162"/>
          <ac:spMkLst>
            <pc:docMk/>
            <pc:sldMk cId="2210866551" sldId="256"/>
            <ac:spMk id="7" creationId="{930241B8-CC64-4CF3-9146-3482D57DF0F8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5:55.540" v="162"/>
          <ac:spMkLst>
            <pc:docMk/>
            <pc:sldMk cId="2210866551" sldId="256"/>
            <ac:spMk id="8" creationId="{EE535FFF-07F7-43DB-9516-5E57F1096775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3:20.031" v="147"/>
          <ac:spMkLst>
            <pc:docMk/>
            <pc:sldMk cId="2210866551" sldId="256"/>
            <ac:spMk id="9" creationId="{19F9BF86-FE94-4517-B97D-026C7515E589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3:20.031" v="147"/>
          <ac:spMkLst>
            <pc:docMk/>
            <pc:sldMk cId="2210866551" sldId="256"/>
            <ac:spMk id="11" creationId="{0AF66B7C-69F6-439C-A508-14C94AF6BA8C}"/>
          </ac:spMkLst>
        </pc:spChg>
        <pc:picChg chg="add mod ord">
          <ac:chgData name="Vitor Augusto Alves Da Silva" userId="S::1417493@sga.pucminas.br::9963fbe3-25fa-40dd-a510-d6a136ad24d4" providerId="AD" clId="Web-{F9D11D24-8B20-42DB-962F-26D36EE94C16}" dt="2022-11-30T23:05:55.540" v="162"/>
          <ac:picMkLst>
            <pc:docMk/>
            <pc:sldMk cId="2210866551" sldId="256"/>
            <ac:picMk id="4" creationId="{8061AA81-F02F-3DB0-125E-D9F30ED11AE5}"/>
          </ac:picMkLst>
        </pc:picChg>
        <pc:cxnChg chg="add del">
          <ac:chgData name="Vitor Augusto Alves Da Silva" userId="S::1417493@sga.pucminas.br::9963fbe3-25fa-40dd-a510-d6a136ad24d4" providerId="AD" clId="Web-{F9D11D24-8B20-42DB-962F-26D36EE94C16}" dt="2022-11-30T23:03:20.031" v="147"/>
          <ac:cxnSpMkLst>
            <pc:docMk/>
            <pc:sldMk cId="2210866551" sldId="256"/>
            <ac:cxnSpMk id="13" creationId="{97CC2FE6-3AD0-4131-B4BC-1F4D65E25E13}"/>
          </ac:cxnSpMkLst>
        </pc:cxnChg>
      </pc:sldChg>
      <pc:sldChg chg="addSp delSp modSp new mod setBg modClrScheme setClrOvrMap delDesignElem chgLayout">
        <pc:chgData name="Vitor Augusto Alves Da Silva" userId="S::1417493@sga.pucminas.br::9963fbe3-25fa-40dd-a510-d6a136ad24d4" providerId="AD" clId="Web-{F9D11D24-8B20-42DB-962F-26D36EE94C16}" dt="2022-11-30T23:04:49.255" v="154"/>
        <pc:sldMkLst>
          <pc:docMk/>
          <pc:sldMk cId="2673184856" sldId="257"/>
        </pc:sldMkLst>
        <pc:spChg chg="mod ord">
          <ac:chgData name="Vitor Augusto Alves Da Silva" userId="S::1417493@sga.pucminas.br::9963fbe3-25fa-40dd-a510-d6a136ad24d4" providerId="AD" clId="Web-{F9D11D24-8B20-42DB-962F-26D36EE94C16}" dt="2022-11-30T23:04:41.957" v="153"/>
          <ac:spMkLst>
            <pc:docMk/>
            <pc:sldMk cId="2673184856" sldId="257"/>
            <ac:spMk id="2" creationId="{1C2474E8-665B-BB7C-8917-611CD7799294}"/>
          </ac:spMkLst>
        </pc:spChg>
        <pc:spChg chg="mod ord">
          <ac:chgData name="Vitor Augusto Alves Da Silva" userId="S::1417493@sga.pucminas.br::9963fbe3-25fa-40dd-a510-d6a136ad24d4" providerId="AD" clId="Web-{F9D11D24-8B20-42DB-962F-26D36EE94C16}" dt="2022-11-30T23:04:41.957" v="153"/>
          <ac:spMkLst>
            <pc:docMk/>
            <pc:sldMk cId="2673184856" sldId="257"/>
            <ac:spMk id="3" creationId="{79EE75C8-37C3-A3AC-60B6-1349026C7EA7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41.957" v="153"/>
          <ac:spMkLst>
            <pc:docMk/>
            <pc:sldMk cId="2673184856" sldId="257"/>
            <ac:spMk id="5" creationId="{052BEFF1-896C-45B1-B02C-96A6A1BC389A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41.957" v="153"/>
          <ac:spMkLst>
            <pc:docMk/>
            <pc:sldMk cId="2673184856" sldId="257"/>
            <ac:spMk id="6" creationId="{BB237A14-61B1-4C00-A670-5D8D68A8668E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41.957" v="153"/>
          <ac:spMkLst>
            <pc:docMk/>
            <pc:sldMk cId="2673184856" sldId="257"/>
            <ac:spMk id="7" creationId="{8598F259-6F54-47A3-8D13-1603D786A328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2673184856" sldId="257"/>
            <ac:spMk id="8" creationId="{8F3CF990-ACB8-443A-BB74-D36EC8A00B02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41.957" v="153"/>
          <ac:spMkLst>
            <pc:docMk/>
            <pc:sldMk cId="2673184856" sldId="257"/>
            <ac:spMk id="9" creationId="{0BA768A8-4FED-4ED8-9E46-6BE72188ECD2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2673184856" sldId="257"/>
            <ac:spMk id="10" creationId="{2601900C-265D-4146-A578-477541E3DF28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4:49.255" v="154"/>
          <ac:spMkLst>
            <pc:docMk/>
            <pc:sldMk cId="2673184856" sldId="257"/>
            <ac:spMk id="11" creationId="{052BEFF1-896C-45B1-B02C-96A6A1BC389A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4:49.255" v="154"/>
          <ac:spMkLst>
            <pc:docMk/>
            <pc:sldMk cId="2673184856" sldId="257"/>
            <ac:spMk id="13" creationId="{BB237A14-61B1-4C00-A670-5D8D68A8668E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2673184856" sldId="257"/>
            <ac:spMk id="14" creationId="{65F94F98-3A57-49AA-838E-91AAF600B6EE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4:49.255" v="154"/>
          <ac:spMkLst>
            <pc:docMk/>
            <pc:sldMk cId="2673184856" sldId="257"/>
            <ac:spMk id="15" creationId="{8598F259-6F54-47A3-8D13-1603D786A328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4:49.255" v="154"/>
          <ac:spMkLst>
            <pc:docMk/>
            <pc:sldMk cId="2673184856" sldId="257"/>
            <ac:spMk id="17" creationId="{0BA768A8-4FED-4ED8-9E46-6BE72188ECD2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2673184856" sldId="257"/>
            <ac:spMk id="18" creationId="{41F8C064-2DC5-4758-B49C-76BFF64052AF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2673184856" sldId="257"/>
            <ac:spMk id="20" creationId="{FBD68200-BC03-4015-860B-CD5C30CD76B8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2673184856" sldId="257"/>
            <ac:spMk id="22" creationId="{A0B5529D-5CAA-4BF2-B5C9-34705E7661F9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2673184856" sldId="257"/>
            <ac:spMk id="24" creationId="{332A6F87-AC28-4AA8-B8A6-AEBC67BD0D64}"/>
          </ac:spMkLst>
        </pc:spChg>
        <pc:picChg chg="add del">
          <ac:chgData name="Vitor Augusto Alves Da Silva" userId="S::1417493@sga.pucminas.br::9963fbe3-25fa-40dd-a510-d6a136ad24d4" providerId="AD" clId="Web-{F9D11D24-8B20-42DB-962F-26D36EE94C16}" dt="2022-11-30T23:04:11.893" v="150"/>
          <ac:picMkLst>
            <pc:docMk/>
            <pc:sldMk cId="2673184856" sldId="257"/>
            <ac:picMk id="12" creationId="{00B98862-BEE1-44FB-A335-A1B9106B445E}"/>
          </ac:picMkLst>
        </pc:picChg>
        <pc:picChg chg="add del">
          <ac:chgData name="Vitor Augusto Alves Da Silva" userId="S::1417493@sga.pucminas.br::9963fbe3-25fa-40dd-a510-d6a136ad24d4" providerId="AD" clId="Web-{F9D11D24-8B20-42DB-962F-26D36EE94C16}" dt="2022-11-30T23:04:11.893" v="150"/>
          <ac:picMkLst>
            <pc:docMk/>
            <pc:sldMk cId="2673184856" sldId="257"/>
            <ac:picMk id="16" creationId="{7185CF21-0594-48C0-9F3E-254D6BCE9D9B}"/>
          </ac:picMkLst>
        </pc:picChg>
      </pc:sldChg>
      <pc:sldChg chg="modSp new mod modClrScheme chgLayout">
        <pc:chgData name="Vitor Augusto Alves Da Silva" userId="S::1417493@sga.pucminas.br::9963fbe3-25fa-40dd-a510-d6a136ad24d4" providerId="AD" clId="Web-{F9D11D24-8B20-42DB-962F-26D36EE94C16}" dt="2022-11-30T23:04:41.957" v="153"/>
        <pc:sldMkLst>
          <pc:docMk/>
          <pc:sldMk cId="1456689225" sldId="258"/>
        </pc:sldMkLst>
        <pc:spChg chg="mod ord">
          <ac:chgData name="Vitor Augusto Alves Da Silva" userId="S::1417493@sga.pucminas.br::9963fbe3-25fa-40dd-a510-d6a136ad24d4" providerId="AD" clId="Web-{F9D11D24-8B20-42DB-962F-26D36EE94C16}" dt="2022-11-30T23:04:41.957" v="153"/>
          <ac:spMkLst>
            <pc:docMk/>
            <pc:sldMk cId="1456689225" sldId="258"/>
            <ac:spMk id="2" creationId="{BA62F64A-D310-A045-1B9D-AAD6BEB5C8C7}"/>
          </ac:spMkLst>
        </pc:spChg>
        <pc:spChg chg="mod ord">
          <ac:chgData name="Vitor Augusto Alves Da Silva" userId="S::1417493@sga.pucminas.br::9963fbe3-25fa-40dd-a510-d6a136ad24d4" providerId="AD" clId="Web-{F9D11D24-8B20-42DB-962F-26D36EE94C16}" dt="2022-11-30T23:04:41.957" v="153"/>
          <ac:spMkLst>
            <pc:docMk/>
            <pc:sldMk cId="1456689225" sldId="258"/>
            <ac:spMk id="3" creationId="{00A166C9-6BAC-42C6-77B4-B887F92230ED}"/>
          </ac:spMkLst>
        </pc:spChg>
      </pc:sldChg>
      <pc:sldChg chg="modSp new mod modClrScheme chgLayout">
        <pc:chgData name="Vitor Augusto Alves Da Silva" userId="S::1417493@sga.pucminas.br::9963fbe3-25fa-40dd-a510-d6a136ad24d4" providerId="AD" clId="Web-{F9D11D24-8B20-42DB-962F-26D36EE94C16}" dt="2022-11-30T23:05:06.990" v="160" actId="20577"/>
        <pc:sldMkLst>
          <pc:docMk/>
          <pc:sldMk cId="2155966345" sldId="259"/>
        </pc:sldMkLst>
        <pc:spChg chg="mod ord">
          <ac:chgData name="Vitor Augusto Alves Da Silva" userId="S::1417493@sga.pucminas.br::9963fbe3-25fa-40dd-a510-d6a136ad24d4" providerId="AD" clId="Web-{F9D11D24-8B20-42DB-962F-26D36EE94C16}" dt="2022-11-30T23:04:41.957" v="153"/>
          <ac:spMkLst>
            <pc:docMk/>
            <pc:sldMk cId="2155966345" sldId="259"/>
            <ac:spMk id="2" creationId="{113E5DAC-3640-CB6A-C480-2A165A755BA9}"/>
          </ac:spMkLst>
        </pc:spChg>
        <pc:spChg chg="mod ord">
          <ac:chgData name="Vitor Augusto Alves Da Silva" userId="S::1417493@sga.pucminas.br::9963fbe3-25fa-40dd-a510-d6a136ad24d4" providerId="AD" clId="Web-{F9D11D24-8B20-42DB-962F-26D36EE94C16}" dt="2022-11-30T23:05:06.990" v="160" actId="20577"/>
          <ac:spMkLst>
            <pc:docMk/>
            <pc:sldMk cId="2155966345" sldId="259"/>
            <ac:spMk id="3" creationId="{B106D2BA-2572-2D62-5BFC-5157B63D7D19}"/>
          </ac:spMkLst>
        </pc:spChg>
      </pc:sldChg>
      <pc:sldChg chg="addSp delSp modSp new mod setBg modClrScheme delDesignElem chgLayout">
        <pc:chgData name="Vitor Augusto Alves Da Silva" userId="S::1417493@sga.pucminas.br::9963fbe3-25fa-40dd-a510-d6a136ad24d4" providerId="AD" clId="Web-{F9D11D24-8B20-42DB-962F-26D36EE94C16}" dt="2022-11-30T23:05:23.819" v="161"/>
        <pc:sldMkLst>
          <pc:docMk/>
          <pc:sldMk cId="1288632911" sldId="260"/>
        </pc:sldMkLst>
        <pc:spChg chg="mod ord">
          <ac:chgData name="Vitor Augusto Alves Da Silva" userId="S::1417493@sga.pucminas.br::9963fbe3-25fa-40dd-a510-d6a136ad24d4" providerId="AD" clId="Web-{F9D11D24-8B20-42DB-962F-26D36EE94C16}" dt="2022-11-30T23:05:23.819" v="161"/>
          <ac:spMkLst>
            <pc:docMk/>
            <pc:sldMk cId="1288632911" sldId="260"/>
            <ac:spMk id="2" creationId="{16AAE8C8-6BDD-9A84-0DBD-14C62C32B7D5}"/>
          </ac:spMkLst>
        </pc:spChg>
        <pc:spChg chg="del mod ord">
          <ac:chgData name="Vitor Augusto Alves Da Silva" userId="S::1417493@sga.pucminas.br::9963fbe3-25fa-40dd-a510-d6a136ad24d4" providerId="AD" clId="Web-{F9D11D24-8B20-42DB-962F-26D36EE94C16}" dt="2022-11-30T23:03:50.392" v="149"/>
          <ac:spMkLst>
            <pc:docMk/>
            <pc:sldMk cId="1288632911" sldId="260"/>
            <ac:spMk id="3" creationId="{953DEB4E-1844-A705-03CB-22D1444E37E3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5:23.819" v="161"/>
          <ac:spMkLst>
            <pc:docMk/>
            <pc:sldMk cId="1288632911" sldId="260"/>
            <ac:spMk id="11" creationId="{7A00717A-7D3C-456B-A779-9D0638878237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12" creationId="{7BA5DE79-30D1-4A10-8DB9-0A6E523A9723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14" creationId="{9ABD0D63-D23F-4AE7-8270-4185EF9C1C25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16" creationId="{72168E9E-94E9-4BE3-B88C-C8A468117753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5:23.819" v="161"/>
          <ac:spMkLst>
            <pc:docMk/>
            <pc:sldMk cId="1288632911" sldId="260"/>
            <ac:spMk id="17" creationId="{546E6246-28E6-4A2D-B924-24539B8C6CB4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18" creationId="{12107AC1-AA0D-4097-B03D-FD3C632AB886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5:23.819" v="161"/>
          <ac:spMkLst>
            <pc:docMk/>
            <pc:sldMk cId="1288632911" sldId="260"/>
            <ac:spMk id="19" creationId="{E34FA10D-5116-47B4-A70E-776435251326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20" creationId="{7C8D231A-EC46-4736-B00F-76D307082204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5:23.819" v="161"/>
          <ac:spMkLst>
            <pc:docMk/>
            <pc:sldMk cId="1288632911" sldId="260"/>
            <ac:spMk id="21" creationId="{B2718AAE-52B9-4DD9-9D83-A9C975C9DC2D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22" creationId="{8F3CF990-ACB8-443A-BB74-D36EC8A00B02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5:23.819" v="161"/>
          <ac:spMkLst>
            <pc:docMk/>
            <pc:sldMk cId="1288632911" sldId="260"/>
            <ac:spMk id="23" creationId="{49FF39B1-9689-44AE-A803-7B90A059DC56}"/>
          </ac:spMkLst>
        </pc:spChg>
        <pc:spChg chg="add">
          <ac:chgData name="Vitor Augusto Alves Da Silva" userId="S::1417493@sga.pucminas.br::9963fbe3-25fa-40dd-a510-d6a136ad24d4" providerId="AD" clId="Web-{F9D11D24-8B20-42DB-962F-26D36EE94C16}" dt="2022-11-30T23:05:23.819" v="161"/>
          <ac:spMkLst>
            <pc:docMk/>
            <pc:sldMk cId="1288632911" sldId="260"/>
            <ac:spMk id="25" creationId="{6C74A888-48BE-4604-BB14-E6C5E9D0F2FB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26" creationId="{65F94F98-3A57-49AA-838E-91AAF600B6EE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30" creationId="{A0B5529D-5CAA-4BF2-B5C9-34705E7661F9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32" creationId="{FBD68200-BC03-4015-860B-CD5C30CD76B8}"/>
          </ac:spMkLst>
        </pc:spChg>
        <pc:spChg chg="add del">
          <ac:chgData name="Vitor Augusto Alves Da Silva" userId="S::1417493@sga.pucminas.br::9963fbe3-25fa-40dd-a510-d6a136ad24d4" providerId="AD" clId="Web-{F9D11D24-8B20-42DB-962F-26D36EE94C16}" dt="2022-11-30T23:04:11.893" v="150"/>
          <ac:spMkLst>
            <pc:docMk/>
            <pc:sldMk cId="1288632911" sldId="260"/>
            <ac:spMk id="34" creationId="{332A6F87-AC28-4AA8-B8A6-AEBC67BD0D64}"/>
          </ac:spMkLst>
        </pc:spChg>
        <pc:picChg chg="add">
          <ac:chgData name="Vitor Augusto Alves Da Silva" userId="S::1417493@sga.pucminas.br::9963fbe3-25fa-40dd-a510-d6a136ad24d4" providerId="AD" clId="Web-{F9D11D24-8B20-42DB-962F-26D36EE94C16}" dt="2022-11-30T23:05:23.819" v="161"/>
          <ac:picMkLst>
            <pc:docMk/>
            <pc:sldMk cId="1288632911" sldId="260"/>
            <ac:picMk id="7" creationId="{73B88195-8D9E-4359-A86C-9456C469F7CC}"/>
          </ac:picMkLst>
        </pc:picChg>
        <pc:picChg chg="add del">
          <ac:chgData name="Vitor Augusto Alves Da Silva" userId="S::1417493@sga.pucminas.br::9963fbe3-25fa-40dd-a510-d6a136ad24d4" providerId="AD" clId="Web-{F9D11D24-8B20-42DB-962F-26D36EE94C16}" dt="2022-11-30T23:04:11.893" v="150"/>
          <ac:picMkLst>
            <pc:docMk/>
            <pc:sldMk cId="1288632911" sldId="260"/>
            <ac:picMk id="8" creationId="{3DBBA26C-89C3-411F-9753-606A413F89AF}"/>
          </ac:picMkLst>
        </pc:picChg>
        <pc:picChg chg="add">
          <ac:chgData name="Vitor Augusto Alves Da Silva" userId="S::1417493@sga.pucminas.br::9963fbe3-25fa-40dd-a510-d6a136ad24d4" providerId="AD" clId="Web-{F9D11D24-8B20-42DB-962F-26D36EE94C16}" dt="2022-11-30T23:05:23.819" v="161"/>
          <ac:picMkLst>
            <pc:docMk/>
            <pc:sldMk cId="1288632911" sldId="260"/>
            <ac:picMk id="9" creationId="{03EC48BD-A960-4717-BC76-7E4C9822503D}"/>
          </ac:picMkLst>
        </pc:picChg>
        <pc:picChg chg="add del">
          <ac:chgData name="Vitor Augusto Alves Da Silva" userId="S::1417493@sga.pucminas.br::9963fbe3-25fa-40dd-a510-d6a136ad24d4" providerId="AD" clId="Web-{F9D11D24-8B20-42DB-962F-26D36EE94C16}" dt="2022-11-30T23:04:11.893" v="150"/>
          <ac:picMkLst>
            <pc:docMk/>
            <pc:sldMk cId="1288632911" sldId="260"/>
            <ac:picMk id="10" creationId="{EEAD2215-6311-4D1C-B6B5-F57CB6BFCBCA}"/>
          </ac:picMkLst>
        </pc:picChg>
        <pc:picChg chg="add">
          <ac:chgData name="Vitor Augusto Alves Da Silva" userId="S::1417493@sga.pucminas.br::9963fbe3-25fa-40dd-a510-d6a136ad24d4" providerId="AD" clId="Web-{F9D11D24-8B20-42DB-962F-26D36EE94C16}" dt="2022-11-30T23:05:23.819" v="161"/>
          <ac:picMkLst>
            <pc:docMk/>
            <pc:sldMk cId="1288632911" sldId="260"/>
            <ac:picMk id="13" creationId="{EEB0E133-CF2F-4AD3-ACA6-03E91BB6033D}"/>
          </ac:picMkLst>
        </pc:picChg>
        <pc:picChg chg="add">
          <ac:chgData name="Vitor Augusto Alves Da Silva" userId="S::1417493@sga.pucminas.br::9963fbe3-25fa-40dd-a510-d6a136ad24d4" providerId="AD" clId="Web-{F9D11D24-8B20-42DB-962F-26D36EE94C16}" dt="2022-11-30T23:05:23.819" v="161"/>
          <ac:picMkLst>
            <pc:docMk/>
            <pc:sldMk cId="1288632911" sldId="260"/>
            <ac:picMk id="15" creationId="{6CD94893-A2D1-401B-A469-D34E425DCE3D}"/>
          </ac:picMkLst>
        </pc:picChg>
        <pc:picChg chg="add del">
          <ac:chgData name="Vitor Augusto Alves Da Silva" userId="S::1417493@sga.pucminas.br::9963fbe3-25fa-40dd-a510-d6a136ad24d4" providerId="AD" clId="Web-{F9D11D24-8B20-42DB-962F-26D36EE94C16}" dt="2022-11-30T23:04:11.893" v="150"/>
          <ac:picMkLst>
            <pc:docMk/>
            <pc:sldMk cId="1288632911" sldId="260"/>
            <ac:picMk id="24" creationId="{00B98862-BEE1-44FB-A335-A1B9106B445E}"/>
          </ac:picMkLst>
        </pc:picChg>
        <pc:picChg chg="add del">
          <ac:chgData name="Vitor Augusto Alves Da Silva" userId="S::1417493@sga.pucminas.br::9963fbe3-25fa-40dd-a510-d6a136ad24d4" providerId="AD" clId="Web-{F9D11D24-8B20-42DB-962F-26D36EE94C16}" dt="2022-11-30T23:04:11.893" v="150"/>
          <ac:picMkLst>
            <pc:docMk/>
            <pc:sldMk cId="1288632911" sldId="260"/>
            <ac:picMk id="28" creationId="{7185CF21-0594-48C0-9F3E-254D6BCE9D9B}"/>
          </ac:picMkLst>
        </pc:picChg>
      </pc:sldChg>
      <pc:sldChg chg="modSp new">
        <pc:chgData name="Vitor Augusto Alves Da Silva" userId="S::1417493@sga.pucminas.br::9963fbe3-25fa-40dd-a510-d6a136ad24d4" providerId="AD" clId="Web-{F9D11D24-8B20-42DB-962F-26D36EE94C16}" dt="2022-11-30T23:09:02.426" v="195" actId="20577"/>
        <pc:sldMkLst>
          <pc:docMk/>
          <pc:sldMk cId="842335903" sldId="261"/>
        </pc:sldMkLst>
        <pc:spChg chg="mod">
          <ac:chgData name="Vitor Augusto Alves Da Silva" userId="S::1417493@sga.pucminas.br::9963fbe3-25fa-40dd-a510-d6a136ad24d4" providerId="AD" clId="Web-{F9D11D24-8B20-42DB-962F-26D36EE94C16}" dt="2022-11-30T23:08:12.798" v="188" actId="20577"/>
          <ac:spMkLst>
            <pc:docMk/>
            <pc:sldMk cId="842335903" sldId="261"/>
            <ac:spMk id="2" creationId="{286070FC-F4F2-962C-CF87-E9F639D34383}"/>
          </ac:spMkLst>
        </pc:spChg>
        <pc:spChg chg="mod">
          <ac:chgData name="Vitor Augusto Alves Da Silva" userId="S::1417493@sga.pucminas.br::9963fbe3-25fa-40dd-a510-d6a136ad24d4" providerId="AD" clId="Web-{F9D11D24-8B20-42DB-962F-26D36EE94C16}" dt="2022-11-30T23:09:02.426" v="195" actId="20577"/>
          <ac:spMkLst>
            <pc:docMk/>
            <pc:sldMk cId="842335903" sldId="261"/>
            <ac:spMk id="3" creationId="{8E10324D-B2A6-760D-9694-6222BAFD4CFD}"/>
          </ac:spMkLst>
        </pc:spChg>
      </pc:sldChg>
      <pc:sldMasterChg chg="del delSldLayout">
        <pc:chgData name="Vitor Augusto Alves Da Silva" userId="S::1417493@sga.pucminas.br::9963fbe3-25fa-40dd-a510-d6a136ad24d4" providerId="AD" clId="Web-{F9D11D24-8B20-42DB-962F-26D36EE94C16}" dt="2022-11-30T22:56:18.513" v="88"/>
        <pc:sldMasterMkLst>
          <pc:docMk/>
          <pc:sldMasterMk cId="2675746937" sldId="2147483648"/>
        </pc:sldMasterMkLst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Vitor Augusto Alves Da Silva" userId="S::1417493@sga.pucminas.br::9963fbe3-25fa-40dd-a510-d6a136ad24d4" providerId="AD" clId="Web-{F9D11D24-8B20-42DB-962F-26D36EE94C16}" dt="2022-11-30T22:56:18.513" v="88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Vitor Augusto Alves Da Silva" userId="S::1417493@sga.pucminas.br::9963fbe3-25fa-40dd-a510-d6a136ad24d4" providerId="AD" clId="Web-{F9D11D24-8B20-42DB-962F-26D36EE94C16}" dt="2022-11-30T22:57:13.610" v="102"/>
        <pc:sldMasterMkLst>
          <pc:docMk/>
          <pc:sldMasterMk cId="1996139406" sldId="2147483660"/>
        </pc:sldMasterMkLst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1168285295" sldId="2147483661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658107542" sldId="2147483662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1012501954" sldId="2147483663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2899918284" sldId="2147483664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1792589910" sldId="2147483665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3743687867" sldId="2147483666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1281580904" sldId="2147483667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3493772258" sldId="2147483668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2484542317" sldId="2147483669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2453351760" sldId="2147483670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2:57:13.610" v="102"/>
          <pc:sldLayoutMkLst>
            <pc:docMk/>
            <pc:sldMasterMk cId="1996139406" sldId="2147483660"/>
            <pc:sldLayoutMk cId="4041700383" sldId="2147483671"/>
          </pc:sldLayoutMkLst>
        </pc:sldLayoutChg>
      </pc:sldMasterChg>
      <pc:sldMasterChg chg="add del replId addSldLayout delSldLayout">
        <pc:chgData name="Vitor Augusto Alves Da Silva" userId="S::1417493@sga.pucminas.br::9963fbe3-25fa-40dd-a510-d6a136ad24d4" providerId="AD" clId="Web-{F9D11D24-8B20-42DB-962F-26D36EE94C16}" dt="2022-11-30T23:03:20.031" v="147"/>
        <pc:sldMasterMkLst>
          <pc:docMk/>
          <pc:sldMasterMk cId="1937845583" sldId="2147483672"/>
        </pc:sldMasterMkLst>
        <pc:sldLayoutChg chg="add del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755137857" sldId="2147483673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116878891" sldId="2147483674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3103149422" sldId="2147483675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2803837127" sldId="2147483676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1252495206" sldId="2147483677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6981130" sldId="2147483678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3671186490" sldId="2147483679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3500600415" sldId="2147483680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2786576847" sldId="2147483681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3992024473" sldId="2147483682"/>
          </pc:sldLayoutMkLst>
        </pc:sldLayoutChg>
        <pc:sldLayoutChg chg="add del replId">
          <pc:chgData name="Vitor Augusto Alves Da Silva" userId="S::1417493@sga.pucminas.br::9963fbe3-25fa-40dd-a510-d6a136ad24d4" providerId="AD" clId="Web-{F9D11D24-8B20-42DB-962F-26D36EE94C16}" dt="2022-11-30T23:03:20.031" v="147"/>
          <pc:sldLayoutMkLst>
            <pc:docMk/>
            <pc:sldMasterMk cId="1937845583" sldId="2147483672"/>
            <pc:sldLayoutMk cId="890536325" sldId="2147483683"/>
          </pc:sldLayoutMkLst>
        </pc:sldLayoutChg>
      </pc:sldMasterChg>
      <pc:sldMasterChg chg="add del addSldLayout delSldLayout modSldLayout">
        <pc:chgData name="Vitor Augusto Alves Da Silva" userId="S::1417493@sga.pucminas.br::9963fbe3-25fa-40dd-a510-d6a136ad24d4" providerId="AD" clId="Web-{F9D11D24-8B20-42DB-962F-26D36EE94C16}" dt="2022-11-30T23:04:11.893" v="150"/>
        <pc:sldMasterMkLst>
          <pc:docMk/>
          <pc:sldMasterMk cId="2968828291" sldId="2147483684"/>
        </pc:sldMasterMkLst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596835337" sldId="2147483685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2033704025" sldId="2147483686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1811080736" sldId="2147483687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3206739628" sldId="2147483688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3795719687" sldId="2147483689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2393526962" sldId="2147483690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590828328" sldId="2147483691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51070590" sldId="2147483692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267401014" sldId="2147483693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1321225857" sldId="2147483694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1.893" v="150"/>
          <pc:sldLayoutMkLst>
            <pc:docMk/>
            <pc:sldMasterMk cId="2968828291" sldId="2147483684"/>
            <pc:sldLayoutMk cId="3384467242" sldId="2147483695"/>
          </pc:sldLayoutMkLst>
        </pc:sldLayoutChg>
      </pc:sldMasterChg>
      <pc:sldMasterChg chg="add del addSldLayout delSldLayout modSldLayout">
        <pc:chgData name="Vitor Augusto Alves Da Silva" userId="S::1417493@sga.pucminas.br::9963fbe3-25fa-40dd-a510-d6a136ad24d4" providerId="AD" clId="Web-{F9D11D24-8B20-42DB-962F-26D36EE94C16}" dt="2022-11-30T23:04:18.534" v="151"/>
        <pc:sldMasterMkLst>
          <pc:docMk/>
          <pc:sldMasterMk cId="577749499" sldId="2147483696"/>
        </pc:sldMasterMkLst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359740026" sldId="2147483697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3753573126" sldId="2147483698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808480546" sldId="2147483699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3521043659" sldId="2147483700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3355246886" sldId="2147483701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3438963083" sldId="2147483702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737762012" sldId="2147483703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705279450" sldId="2147483704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982367594" sldId="2147483705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2622578343" sldId="2147483706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18.534" v="151"/>
          <pc:sldLayoutMkLst>
            <pc:docMk/>
            <pc:sldMasterMk cId="577749499" sldId="2147483696"/>
            <pc:sldLayoutMk cId="2695942318" sldId="2147483707"/>
          </pc:sldLayoutMkLst>
        </pc:sldLayoutChg>
      </pc:sldMasterChg>
      <pc:sldMasterChg chg="add del addSldLayout delSldLayout modSldLayout">
        <pc:chgData name="Vitor Augusto Alves Da Silva" userId="S::1417493@sga.pucminas.br::9963fbe3-25fa-40dd-a510-d6a136ad24d4" providerId="AD" clId="Web-{F9D11D24-8B20-42DB-962F-26D36EE94C16}" dt="2022-11-30T23:04:41.957" v="153"/>
        <pc:sldMasterMkLst>
          <pc:docMk/>
          <pc:sldMasterMk cId="873352646" sldId="2147483708"/>
        </pc:sldMasterMkLst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4211077237" sldId="2147483709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1130430447" sldId="2147483710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1395543393" sldId="2147483711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323543582" sldId="2147483712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1607043224" sldId="2147483713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1690217790" sldId="2147483714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874267832" sldId="2147483715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2844371552" sldId="2147483716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4216617251" sldId="2147483717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1323082981" sldId="2147483718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226438483" sldId="2147483719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1239047873" sldId="2147483720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1589650321" sldId="2147483721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4027625053" sldId="2147483722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38725327" sldId="2147483723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2175151291" sldId="2147483724"/>
          </pc:sldLayoutMkLst>
        </pc:sldLayoutChg>
        <pc:sldLayoutChg chg="add del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873352646" sldId="2147483708"/>
            <pc:sldLayoutMk cId="3631969192" sldId="2147483725"/>
          </pc:sldLayoutMkLst>
        </pc:sldLayoutChg>
      </pc:sldMasterChg>
      <pc:sldMasterChg chg="add addSldLayout modSldLayout">
        <pc:chgData name="Vitor Augusto Alves Da Silva" userId="S::1417493@sga.pucminas.br::9963fbe3-25fa-40dd-a510-d6a136ad24d4" providerId="AD" clId="Web-{F9D11D24-8B20-42DB-962F-26D36EE94C16}" dt="2022-11-30T23:04:41.957" v="153"/>
        <pc:sldMasterMkLst>
          <pc:docMk/>
          <pc:sldMasterMk cId="4076631198" sldId="2147483726"/>
        </pc:sldMasterMkLst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3015326298" sldId="2147483727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1765816029" sldId="2147483728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3569134833" sldId="2147483729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2966375762" sldId="2147483730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975038280" sldId="2147483731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1450204708" sldId="2147483732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820831438" sldId="2147483733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3258311538" sldId="2147483734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4125526827" sldId="2147483735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2578142245" sldId="2147483736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1483144399" sldId="2147483737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3838397201" sldId="2147483738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1772752511" sldId="2147483739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1360889593" sldId="2147483740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4093801153" sldId="2147483741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2551596336" sldId="2147483742"/>
          </pc:sldLayoutMkLst>
        </pc:sldLayoutChg>
        <pc:sldLayoutChg chg="add mod replId">
          <pc:chgData name="Vitor Augusto Alves Da Silva" userId="S::1417493@sga.pucminas.br::9963fbe3-25fa-40dd-a510-d6a136ad24d4" providerId="AD" clId="Web-{F9D11D24-8B20-42DB-962F-26D36EE94C16}" dt="2022-11-30T23:04:41.957" v="153"/>
          <pc:sldLayoutMkLst>
            <pc:docMk/>
            <pc:sldMasterMk cId="4076631198" sldId="2147483726"/>
            <pc:sldLayoutMk cId="826823266" sldId="2147483743"/>
          </pc:sldLayoutMkLst>
        </pc:sldLayoutChg>
      </pc:sldMasterChg>
    </pc:docChg>
  </pc:docChgLst>
  <pc:docChgLst>
    <pc:chgData name="Vitor Augusto Alves Da Silva" userId="S::1417493@sga.pucminas.br::9963fbe3-25fa-40dd-a510-d6a136ad24d4" providerId="AD" clId="Web-{F5D3ABAD-BCBF-5F82-A9E4-0C7903B2380D}"/>
    <pc:docChg chg="addSld delSld modSld sldOrd addMainMaster delMainMaster">
      <pc:chgData name="Vitor Augusto Alves Da Silva" userId="S::1417493@sga.pucminas.br::9963fbe3-25fa-40dd-a510-d6a136ad24d4" providerId="AD" clId="Web-{F5D3ABAD-BCBF-5F82-A9E4-0C7903B2380D}" dt="2022-12-05T00:41:33.435" v="513"/>
      <pc:docMkLst>
        <pc:docMk/>
      </pc:docMkLst>
      <pc:sldChg chg="addSp delSp modSp new mod setBg modClrScheme addAnim delAnim delDesignElem chgLayout">
        <pc:chgData name="Vitor Augusto Alves Da Silva" userId="S::1417493@sga.pucminas.br::9963fbe3-25fa-40dd-a510-d6a136ad24d4" providerId="AD" clId="Web-{F5D3ABAD-BCBF-5F82-A9E4-0C7903B2380D}" dt="2022-12-05T00:39:45.242" v="506"/>
        <pc:sldMkLst>
          <pc:docMk/>
          <pc:sldMk cId="1460780919" sldId="256"/>
        </pc:sldMkLst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460780919" sldId="256"/>
            <ac:spMk id="2" creationId="{DCECB179-F2FF-9340-240C-8BCF27A72267}"/>
          </ac:spMkLst>
        </pc:spChg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460780919" sldId="256"/>
            <ac:spMk id="3" creationId="{51A6DFBE-9496-0807-94A6-2CACD82E719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08:04.295" v="92"/>
          <ac:spMkLst>
            <pc:docMk/>
            <pc:sldMk cId="1460780919" sldId="256"/>
            <ac:spMk id="9" creationId="{8C37C960-91F5-4F61-B2CD-8A037920720B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08:04.295" v="92"/>
          <ac:spMkLst>
            <pc:docMk/>
            <pc:sldMk cId="1460780919" sldId="256"/>
            <ac:spMk id="11" creationId="{50F155B6-ACA8-4C58-AAB6-CAFC981FF9E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08:04.295" v="92"/>
          <ac:spMkLst>
            <pc:docMk/>
            <pc:sldMk cId="1460780919" sldId="256"/>
            <ac:spMk id="13" creationId="{A5C31099-1BBD-40CE-BC60-FCE50741940D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08:11.373" v="98"/>
          <ac:spMkLst>
            <pc:docMk/>
            <pc:sldMk cId="1460780919" sldId="256"/>
            <ac:spMk id="15" creationId="{3011B0B3-5679-4759-90B8-3B908C4CBD21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460780919" sldId="256"/>
            <ac:spMk id="19" creationId="{8C37C960-91F5-4F61-B2CD-8A037920720B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460780919" sldId="256"/>
            <ac:spMk id="20" creationId="{50F155B6-ACA8-4C58-AAB6-CAFC981FF9E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460780919" sldId="256"/>
            <ac:spMk id="21" creationId="{A5C31099-1BBD-40CE-BC60-FCE50741940D}"/>
          </ac:spMkLst>
        </pc:spChg>
        <pc:picChg chg="add del">
          <ac:chgData name="Vitor Augusto Alves Da Silva" userId="S::1417493@sga.pucminas.br::9963fbe3-25fa-40dd-a510-d6a136ad24d4" providerId="AD" clId="Web-{F5D3ABAD-BCBF-5F82-A9E4-0C7903B2380D}" dt="2022-12-05T00:08:04.295" v="92"/>
          <ac:picMkLst>
            <pc:docMk/>
            <pc:sldMk cId="1460780919" sldId="256"/>
            <ac:picMk id="4" creationId="{BFA2A932-019B-6A6C-C77E-C3437A4D8D62}"/>
          </ac:picMkLst>
        </pc:picChg>
        <pc:picChg chg="add del">
          <ac:chgData name="Vitor Augusto Alves Da Silva" userId="S::1417493@sga.pucminas.br::9963fbe3-25fa-40dd-a510-d6a136ad24d4" providerId="AD" clId="Web-{F5D3ABAD-BCBF-5F82-A9E4-0C7903B2380D}" dt="2022-12-05T00:08:11.373" v="98"/>
          <ac:picMkLst>
            <pc:docMk/>
            <pc:sldMk cId="1460780919" sldId="256"/>
            <ac:picMk id="16" creationId="{CC1A2CEB-304B-5DC6-08A1-C755ED30276F}"/>
          </ac:picMkLst>
        </pc:picChg>
        <pc:picChg chg="add">
          <ac:chgData name="Vitor Augusto Alves Da Silva" userId="S::1417493@sga.pucminas.br::9963fbe3-25fa-40dd-a510-d6a136ad24d4" providerId="AD" clId="Web-{F5D3ABAD-BCBF-5F82-A9E4-0C7903B2380D}" dt="2022-12-05T00:08:11.436" v="99"/>
          <ac:picMkLst>
            <pc:docMk/>
            <pc:sldMk cId="1460780919" sldId="256"/>
            <ac:picMk id="22" creationId="{BFA2A932-019B-6A6C-C77E-C3437A4D8D62}"/>
          </ac:picMkLst>
        </pc:picChg>
        <pc:cxnChg chg="add del">
          <ac:chgData name="Vitor Augusto Alves Da Silva" userId="S::1417493@sga.pucminas.br::9963fbe3-25fa-40dd-a510-d6a136ad24d4" providerId="AD" clId="Web-{F5D3ABAD-BCBF-5F82-A9E4-0C7903B2380D}" dt="2022-12-05T00:08:11.373" v="98"/>
          <ac:cxnSpMkLst>
            <pc:docMk/>
            <pc:sldMk cId="1460780919" sldId="256"/>
            <ac:cxnSpMk id="17" creationId="{32E97E5C-7A5F-424E-AAE4-654396E90799}"/>
          </ac:cxnSpMkLst>
        </pc:cxnChg>
      </pc:sldChg>
      <pc:sldChg chg="del">
        <pc:chgData name="Vitor Augusto Alves Da Silva" userId="S::1417493@sga.pucminas.br::9963fbe3-25fa-40dd-a510-d6a136ad24d4" providerId="AD" clId="Web-{F5D3ABAD-BCBF-5F82-A9E4-0C7903B2380D}" dt="2022-12-05T00:06:21.618" v="0"/>
        <pc:sldMkLst>
          <pc:docMk/>
          <pc:sldMk cId="2210866551" sldId="256"/>
        </pc:sldMkLst>
      </pc:sldChg>
      <pc:sldChg chg="addSp delSp modSp new mod setBg modClrScheme delDesignElem chgLayout">
        <pc:chgData name="Vitor Augusto Alves Da Silva" userId="S::1417493@sga.pucminas.br::9963fbe3-25fa-40dd-a510-d6a136ad24d4" providerId="AD" clId="Web-{F5D3ABAD-BCBF-5F82-A9E4-0C7903B2380D}" dt="2022-12-05T00:41:33.435" v="513"/>
        <pc:sldMkLst>
          <pc:docMk/>
          <pc:sldMk cId="2569122061" sldId="257"/>
        </pc:sldMkLst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569122061" sldId="257"/>
            <ac:spMk id="2" creationId="{B7C84DFE-97A7-C8E8-120C-33AE5B65CD72}"/>
          </ac:spMkLst>
        </pc:spChg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569122061" sldId="257"/>
            <ac:spMk id="3" creationId="{775B0282-0BBA-7E46-B0FF-B1D1092D588D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8" creationId="{32768DCD-B824-413A-B330-8D57ADB3724C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10" creationId="{96E45848-BEDA-4F24-9C4E-DA212095826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12" creationId="{B2BB8117-A903-442C-9223-A4FEB85C3271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14" creationId="{C59300B8-3117-43F8-9F8E-68DB9F002F9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16" creationId="{1AFAE680-42C1-4104-B74F-B0A8F1FB264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18" creationId="{828A8BA9-B3FE-4C96-A0A1-72A0D2C85578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20" creationId="{19F9CD66-32FC-448F-B4C5-67D17508A226}"/>
          </ac:spMkLst>
        </pc:spChg>
        <pc:spChg chg="add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25" creationId="{32768DCD-B824-413A-B330-8D57ADB3724C}"/>
          </ac:spMkLst>
        </pc:spChg>
        <pc:spChg chg="add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27" creationId="{96E45848-BEDA-4F24-9C4E-DA2120958262}"/>
          </ac:spMkLst>
        </pc:spChg>
        <pc:spChg chg="add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29" creationId="{B2BB8117-A903-442C-9223-A4FEB85C3271}"/>
          </ac:spMkLst>
        </pc:spChg>
        <pc:spChg chg="add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31" creationId="{C59300B8-3117-43F8-9F8E-68DB9F002F92}"/>
          </ac:spMkLst>
        </pc:spChg>
        <pc:spChg chg="add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33" creationId="{1AFAE680-42C1-4104-B74F-B0A8F1FB264A}"/>
          </ac:spMkLst>
        </pc:spChg>
        <pc:spChg chg="add">
          <ac:chgData name="Vitor Augusto Alves Da Silva" userId="S::1417493@sga.pucminas.br::9963fbe3-25fa-40dd-a510-d6a136ad24d4" providerId="AD" clId="Web-{F5D3ABAD-BCBF-5F82-A9E4-0C7903B2380D}" dt="2022-12-05T00:41:33.435" v="513"/>
          <ac:spMkLst>
            <pc:docMk/>
            <pc:sldMk cId="2569122061" sldId="257"/>
            <ac:spMk id="35" creationId="{828A8BA9-B3FE-4C96-A0A1-72A0D2C85578}"/>
          </ac:spMkLst>
        </pc:spChg>
      </pc:sldChg>
      <pc:sldChg chg="del">
        <pc:chgData name="Vitor Augusto Alves Da Silva" userId="S::1417493@sga.pucminas.br::9963fbe3-25fa-40dd-a510-d6a136ad24d4" providerId="AD" clId="Web-{F5D3ABAD-BCBF-5F82-A9E4-0C7903B2380D}" dt="2022-12-05T00:06:22.681" v="1"/>
        <pc:sldMkLst>
          <pc:docMk/>
          <pc:sldMk cId="2673184856" sldId="257"/>
        </pc:sldMkLst>
      </pc:sldChg>
      <pc:sldChg chg="del">
        <pc:chgData name="Vitor Augusto Alves Da Silva" userId="S::1417493@sga.pucminas.br::9963fbe3-25fa-40dd-a510-d6a136ad24d4" providerId="AD" clId="Web-{F5D3ABAD-BCBF-5F82-A9E4-0C7903B2380D}" dt="2022-12-05T00:06:23.853" v="2"/>
        <pc:sldMkLst>
          <pc:docMk/>
          <pc:sldMk cId="1456689225" sldId="258"/>
        </pc:sldMkLst>
      </pc:sldChg>
      <pc:sldChg chg="addSp delSp modSp new mod setBg modClrScheme delDesignElem chgLayout">
        <pc:chgData name="Vitor Augusto Alves Da Silva" userId="S::1417493@sga.pucminas.br::9963fbe3-25fa-40dd-a510-d6a136ad24d4" providerId="AD" clId="Web-{F5D3ABAD-BCBF-5F82-A9E4-0C7903B2380D}" dt="2022-12-05T00:39:45.242" v="506"/>
        <pc:sldMkLst>
          <pc:docMk/>
          <pc:sldMk cId="1790058389" sldId="258"/>
        </pc:sldMkLst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790058389" sldId="258"/>
            <ac:spMk id="2" creationId="{5E614612-14F3-BE9F-0F6B-D9BACDA8F2D4}"/>
          </ac:spMkLst>
        </pc:spChg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790058389" sldId="258"/>
            <ac:spMk id="3" creationId="{DC46A627-70D9-D5E3-C653-FA5A5DF9A4F5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09.248" v="471"/>
          <ac:spMkLst>
            <pc:docMk/>
            <pc:sldMk cId="1790058389" sldId="258"/>
            <ac:spMk id="8" creationId="{32768DCD-B824-413A-B330-8D57ADB3724C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790058389" sldId="258"/>
            <ac:spMk id="9" creationId="{32768DCD-B824-413A-B330-8D57ADB3724C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09.248" v="471"/>
          <ac:spMkLst>
            <pc:docMk/>
            <pc:sldMk cId="1790058389" sldId="258"/>
            <ac:spMk id="10" creationId="{96E45848-BEDA-4F24-9C4E-DA212095826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790058389" sldId="258"/>
            <ac:spMk id="11" creationId="{96E45848-BEDA-4F24-9C4E-DA212095826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09.248" v="471"/>
          <ac:spMkLst>
            <pc:docMk/>
            <pc:sldMk cId="1790058389" sldId="258"/>
            <ac:spMk id="12" creationId="{B2BB8117-A903-442C-9223-A4FEB85C3271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790058389" sldId="258"/>
            <ac:spMk id="13" creationId="{B2BB8117-A903-442C-9223-A4FEB85C3271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09.248" v="471"/>
          <ac:spMkLst>
            <pc:docMk/>
            <pc:sldMk cId="1790058389" sldId="258"/>
            <ac:spMk id="14" creationId="{C59300B8-3117-43F8-9F8E-68DB9F002F9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790058389" sldId="258"/>
            <ac:spMk id="15" creationId="{C59300B8-3117-43F8-9F8E-68DB9F002F9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09.248" v="471"/>
          <ac:spMkLst>
            <pc:docMk/>
            <pc:sldMk cId="1790058389" sldId="258"/>
            <ac:spMk id="16" creationId="{1AFAE680-42C1-4104-B74F-B0A8F1FB264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790058389" sldId="258"/>
            <ac:spMk id="17" creationId="{1AFAE680-42C1-4104-B74F-B0A8F1FB264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09.248" v="471"/>
          <ac:spMkLst>
            <pc:docMk/>
            <pc:sldMk cId="1790058389" sldId="258"/>
            <ac:spMk id="18" creationId="{828A8BA9-B3FE-4C96-A0A1-72A0D2C85578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790058389" sldId="258"/>
            <ac:spMk id="19" creationId="{828A8BA9-B3FE-4C96-A0A1-72A0D2C85578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09.248" v="471"/>
          <ac:spMkLst>
            <pc:docMk/>
            <pc:sldMk cId="1790058389" sldId="258"/>
            <ac:spMk id="20" creationId="{19F9CD66-32FC-448F-B4C5-67D17508A226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790058389" sldId="258"/>
            <ac:spMk id="21" creationId="{2EDB7FB2-4012-481D-B3D1-7301CCF6E488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12.295" v="473"/>
          <ac:spMkLst>
            <pc:docMk/>
            <pc:sldMk cId="1790058389" sldId="258"/>
            <ac:spMk id="22" creationId="{32768DCD-B824-413A-B330-8D57ADB3724C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12.295" v="473"/>
          <ac:spMkLst>
            <pc:docMk/>
            <pc:sldMk cId="1790058389" sldId="258"/>
            <ac:spMk id="23" creationId="{96E45848-BEDA-4F24-9C4E-DA212095826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12.295" v="473"/>
          <ac:spMkLst>
            <pc:docMk/>
            <pc:sldMk cId="1790058389" sldId="258"/>
            <ac:spMk id="24" creationId="{B2BB8117-A903-442C-9223-A4FEB85C3271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12.295" v="473"/>
          <ac:spMkLst>
            <pc:docMk/>
            <pc:sldMk cId="1790058389" sldId="258"/>
            <ac:spMk id="25" creationId="{C59300B8-3117-43F8-9F8E-68DB9F002F9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12.295" v="473"/>
          <ac:spMkLst>
            <pc:docMk/>
            <pc:sldMk cId="1790058389" sldId="258"/>
            <ac:spMk id="26" creationId="{1AFAE680-42C1-4104-B74F-B0A8F1FB264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6:12.295" v="473"/>
          <ac:spMkLst>
            <pc:docMk/>
            <pc:sldMk cId="1790058389" sldId="258"/>
            <ac:spMk id="27" creationId="{828A8BA9-B3FE-4C96-A0A1-72A0D2C85578}"/>
          </ac:spMkLst>
        </pc:spChg>
        <pc:picChg chg="add">
          <ac:chgData name="Vitor Augusto Alves Da Silva" userId="S::1417493@sga.pucminas.br::9963fbe3-25fa-40dd-a510-d6a136ad24d4" providerId="AD" clId="Web-{F5D3ABAD-BCBF-5F82-A9E4-0C7903B2380D}" dt="2022-12-05T00:36:12.310" v="474"/>
          <ac:picMkLst>
            <pc:docMk/>
            <pc:sldMk cId="1790058389" sldId="258"/>
            <ac:picMk id="5" creationId="{32111AC3-3F90-2A75-996A-4811DD26D5B5}"/>
          </ac:picMkLst>
        </pc:picChg>
      </pc:sldChg>
      <pc:sldChg chg="del">
        <pc:chgData name="Vitor Augusto Alves Da Silva" userId="S::1417493@sga.pucminas.br::9963fbe3-25fa-40dd-a510-d6a136ad24d4" providerId="AD" clId="Web-{F5D3ABAD-BCBF-5F82-A9E4-0C7903B2380D}" dt="2022-12-05T00:06:24.525" v="3"/>
        <pc:sldMkLst>
          <pc:docMk/>
          <pc:sldMk cId="2155966345" sldId="259"/>
        </pc:sldMkLst>
      </pc:sldChg>
      <pc:sldChg chg="addSp delSp modSp new mod setBg modClrScheme delDesignElem chgLayout">
        <pc:chgData name="Vitor Augusto Alves Da Silva" userId="S::1417493@sga.pucminas.br::9963fbe3-25fa-40dd-a510-d6a136ad24d4" providerId="AD" clId="Web-{F5D3ABAD-BCBF-5F82-A9E4-0C7903B2380D}" dt="2022-12-05T00:39:45.242" v="506"/>
        <pc:sldMkLst>
          <pc:docMk/>
          <pc:sldMk cId="2690897116" sldId="259"/>
        </pc:sldMkLst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90897116" sldId="259"/>
            <ac:spMk id="2" creationId="{96C19639-1830-63CA-54A1-5DE4CFE69107}"/>
          </ac:spMkLst>
        </pc:spChg>
        <pc:spChg chg="del">
          <ac:chgData name="Vitor Augusto Alves Da Silva" userId="S::1417493@sga.pucminas.br::9963fbe3-25fa-40dd-a510-d6a136ad24d4" providerId="AD" clId="Web-{F5D3ABAD-BCBF-5F82-A9E4-0C7903B2380D}" dt="2022-12-05T00:26:04.072" v="357"/>
          <ac:spMkLst>
            <pc:docMk/>
            <pc:sldMk cId="2690897116" sldId="259"/>
            <ac:spMk id="3" creationId="{58F032F2-B9BA-6CE3-A4C6-851067661104}"/>
          </ac:spMkLst>
        </pc:spChg>
        <pc:spChg chg="add 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90897116" sldId="259"/>
            <ac:spMk id="10" creationId="{556D9C78-0FA7-47F0-19EC-46D432BD9F8D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90897116" sldId="259"/>
            <ac:spMk id="13" creationId="{19B36E71-93BD-4984-AC9C-CC9FB9CC06D6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90897116" sldId="259"/>
            <ac:spMk id="15" creationId="{3A767031-C99F-4567-B7D9-353331C77909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90897116" sldId="259"/>
            <ac:spMk id="17" creationId="{63FEDEE9-12A6-4011-A532-8071D6086BF8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90897116" sldId="259"/>
            <ac:spMk id="19" creationId="{57C37CE9-19CE-49DF-A887-2214EBB1F097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90897116" sldId="259"/>
            <ac:spMk id="21" creationId="{7EF84E8E-7E93-4DEE-BCFB-2AE29098B5C3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90897116" sldId="259"/>
            <ac:spMk id="23" creationId="{9046502B-E9B6-4225-B8EE-BC5D644686B0}"/>
          </ac:spMkLst>
        </pc:spChg>
        <pc:picChg chg="add mod ord">
          <ac:chgData name="Vitor Augusto Alves Da Silva" userId="S::1417493@sga.pucminas.br::9963fbe3-25fa-40dd-a510-d6a136ad24d4" providerId="AD" clId="Web-{F5D3ABAD-BCBF-5F82-A9E4-0C7903B2380D}" dt="2022-12-05T00:36:25.170" v="475"/>
          <ac:picMkLst>
            <pc:docMk/>
            <pc:sldMk cId="2690897116" sldId="259"/>
            <ac:picMk id="4" creationId="{BE876CB7-E01C-CB00-9662-F3797F29CB5C}"/>
          </ac:picMkLst>
        </pc:picChg>
        <pc:picChg chg="add mod">
          <ac:chgData name="Vitor Augusto Alves Da Silva" userId="S::1417493@sga.pucminas.br::9963fbe3-25fa-40dd-a510-d6a136ad24d4" providerId="AD" clId="Web-{F5D3ABAD-BCBF-5F82-A9E4-0C7903B2380D}" dt="2022-12-05T00:36:25.170" v="475"/>
          <ac:picMkLst>
            <pc:docMk/>
            <pc:sldMk cId="2690897116" sldId="259"/>
            <ac:picMk id="5" creationId="{5530BAC2-C93F-19A7-547A-0251950E3304}"/>
          </ac:picMkLst>
        </pc:picChg>
        <pc:picChg chg="add mod">
          <ac:chgData name="Vitor Augusto Alves Da Silva" userId="S::1417493@sga.pucminas.br::9963fbe3-25fa-40dd-a510-d6a136ad24d4" providerId="AD" clId="Web-{F5D3ABAD-BCBF-5F82-A9E4-0C7903B2380D}" dt="2022-12-05T00:36:25.170" v="475"/>
          <ac:picMkLst>
            <pc:docMk/>
            <pc:sldMk cId="2690897116" sldId="259"/>
            <ac:picMk id="6" creationId="{625C6960-8FED-F2A9-570F-872C9ACD32CA}"/>
          </ac:picMkLst>
        </pc:picChg>
      </pc:sldChg>
      <pc:sldChg chg="del">
        <pc:chgData name="Vitor Augusto Alves Da Silva" userId="S::1417493@sga.pucminas.br::9963fbe3-25fa-40dd-a510-d6a136ad24d4" providerId="AD" clId="Web-{F5D3ABAD-BCBF-5F82-A9E4-0C7903B2380D}" dt="2022-12-05T00:06:26.243" v="5"/>
        <pc:sldMkLst>
          <pc:docMk/>
          <pc:sldMk cId="1288632911" sldId="260"/>
        </pc:sldMkLst>
      </pc:sldChg>
      <pc:sldChg chg="addSp delSp modSp new mod setBg modClrScheme delDesignElem chgLayout">
        <pc:chgData name="Vitor Augusto Alves Da Silva" userId="S::1417493@sga.pucminas.br::9963fbe3-25fa-40dd-a510-d6a136ad24d4" providerId="AD" clId="Web-{F5D3ABAD-BCBF-5F82-A9E4-0C7903B2380D}" dt="2022-12-05T00:39:45.242" v="506"/>
        <pc:sldMkLst>
          <pc:docMk/>
          <pc:sldMk cId="3452036079" sldId="260"/>
        </pc:sldMkLst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3452036079" sldId="260"/>
            <ac:spMk id="2" creationId="{84749455-5CAA-D964-BAC7-1DEA7B922BAD}"/>
          </ac:spMkLst>
        </pc:spChg>
        <pc:spChg chg="del">
          <ac:chgData name="Vitor Augusto Alves Da Silva" userId="S::1417493@sga.pucminas.br::9963fbe3-25fa-40dd-a510-d6a136ad24d4" providerId="AD" clId="Web-{F5D3ABAD-BCBF-5F82-A9E4-0C7903B2380D}" dt="2022-12-05T00:27:33.184" v="378"/>
          <ac:spMkLst>
            <pc:docMk/>
            <pc:sldMk cId="3452036079" sldId="260"/>
            <ac:spMk id="3" creationId="{7650079A-EA13-36C0-8137-C6635251541E}"/>
          </ac:spMkLst>
        </pc:spChg>
        <pc:spChg chg="add 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3452036079" sldId="260"/>
            <ac:spMk id="8" creationId="{A375B62F-E209-F677-F9A8-37315113299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3452036079" sldId="260"/>
            <ac:spMk id="11" creationId="{19B36E71-93BD-4984-AC9C-CC9FB9CC06D6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3452036079" sldId="260"/>
            <ac:spMk id="13" creationId="{3A767031-C99F-4567-B7D9-353331C77909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3452036079" sldId="260"/>
            <ac:spMk id="15" creationId="{63FEDEE9-12A6-4011-A532-8071D6086BF8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3452036079" sldId="260"/>
            <ac:spMk id="17" creationId="{57C37CE9-19CE-49DF-A887-2214EBB1F097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3452036079" sldId="260"/>
            <ac:spMk id="19" creationId="{7EF84E8E-7E93-4DEE-BCFB-2AE29098B5C3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3452036079" sldId="260"/>
            <ac:spMk id="21" creationId="{9046502B-E9B6-4225-B8EE-BC5D644686B0}"/>
          </ac:spMkLst>
        </pc:spChg>
        <pc:picChg chg="add mod ord">
          <ac:chgData name="Vitor Augusto Alves Da Silva" userId="S::1417493@sga.pucminas.br::9963fbe3-25fa-40dd-a510-d6a136ad24d4" providerId="AD" clId="Web-{F5D3ABAD-BCBF-5F82-A9E4-0C7903B2380D}" dt="2022-12-05T00:37:50.423" v="488" actId="1076"/>
          <ac:picMkLst>
            <pc:docMk/>
            <pc:sldMk cId="3452036079" sldId="260"/>
            <ac:picMk id="4" creationId="{4CB93876-14F6-73A3-9DFB-7B52EEED3B51}"/>
          </ac:picMkLst>
        </pc:picChg>
      </pc:sldChg>
      <pc:sldChg chg="del">
        <pc:chgData name="Vitor Augusto Alves Da Silva" userId="S::1417493@sga.pucminas.br::9963fbe3-25fa-40dd-a510-d6a136ad24d4" providerId="AD" clId="Web-{F5D3ABAD-BCBF-5F82-A9E4-0C7903B2380D}" dt="2022-12-05T00:06:25.431" v="4"/>
        <pc:sldMkLst>
          <pc:docMk/>
          <pc:sldMk cId="842335903" sldId="261"/>
        </pc:sldMkLst>
      </pc:sldChg>
      <pc:sldChg chg="addSp delSp modSp new mod setBg modClrScheme delDesignElem chgLayout">
        <pc:chgData name="Vitor Augusto Alves Da Silva" userId="S::1417493@sga.pucminas.br::9963fbe3-25fa-40dd-a510-d6a136ad24d4" providerId="AD" clId="Web-{F5D3ABAD-BCBF-5F82-A9E4-0C7903B2380D}" dt="2022-12-05T00:39:45.242" v="506"/>
        <pc:sldMkLst>
          <pc:docMk/>
          <pc:sldMk cId="2839198687" sldId="261"/>
        </pc:sldMkLst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39198687" sldId="261"/>
            <ac:spMk id="2" creationId="{200D3EEE-E88A-6531-8303-2810D16EED12}"/>
          </ac:spMkLst>
        </pc:spChg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39198687" sldId="261"/>
            <ac:spMk id="3" creationId="{6CAACC97-FC71-E53C-9544-AAA3482CCFE0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39198687" sldId="261"/>
            <ac:spMk id="9" creationId="{32768DCD-B824-413A-B330-8D57ADB3724C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39198687" sldId="261"/>
            <ac:spMk id="11" creationId="{96E45848-BEDA-4F24-9C4E-DA212095826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39198687" sldId="261"/>
            <ac:spMk id="13" creationId="{B2BB8117-A903-442C-9223-A4FEB85C3271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39198687" sldId="261"/>
            <ac:spMk id="15" creationId="{C59300B8-3117-43F8-9F8E-68DB9F002F9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39198687" sldId="261"/>
            <ac:spMk id="17" creationId="{1AFAE680-42C1-4104-B74F-B0A8F1FB264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39198687" sldId="261"/>
            <ac:spMk id="19" creationId="{828A8BA9-B3FE-4C96-A0A1-72A0D2C85578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39198687" sldId="261"/>
            <ac:spMk id="21" creationId="{2EDB7FB2-4012-481D-B3D1-7301CCF6E488}"/>
          </ac:spMkLst>
        </pc:spChg>
        <pc:picChg chg="add">
          <ac:chgData name="Vitor Augusto Alves Da Silva" userId="S::1417493@sga.pucminas.br::9963fbe3-25fa-40dd-a510-d6a136ad24d4" providerId="AD" clId="Web-{F5D3ABAD-BCBF-5F82-A9E4-0C7903B2380D}" dt="2022-12-05T00:36:49.608" v="476"/>
          <ac:picMkLst>
            <pc:docMk/>
            <pc:sldMk cId="2839198687" sldId="261"/>
            <ac:picMk id="5" creationId="{12885092-3868-2A7F-9EEA-227860D7296E}"/>
          </ac:picMkLst>
        </pc:picChg>
      </pc:sldChg>
      <pc:sldChg chg="addSp delSp modSp new mod setBg modClrScheme delDesignElem chgLayout">
        <pc:chgData name="Vitor Augusto Alves Da Silva" userId="S::1417493@sga.pucminas.br::9963fbe3-25fa-40dd-a510-d6a136ad24d4" providerId="AD" clId="Web-{F5D3ABAD-BCBF-5F82-A9E4-0C7903B2380D}" dt="2022-12-05T00:39:45.242" v="506"/>
        <pc:sldMkLst>
          <pc:docMk/>
          <pc:sldMk cId="2827918827" sldId="262"/>
        </pc:sldMkLst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27918827" sldId="262"/>
            <ac:spMk id="2" creationId="{AC1A4890-EDE6-4DFD-ADA0-9E684207F5AA}"/>
          </ac:spMkLst>
        </pc:spChg>
        <pc:spChg chg="del">
          <ac:chgData name="Vitor Augusto Alves Da Silva" userId="S::1417493@sga.pucminas.br::9963fbe3-25fa-40dd-a510-d6a136ad24d4" providerId="AD" clId="Web-{F5D3ABAD-BCBF-5F82-A9E4-0C7903B2380D}" dt="2022-12-05T00:32:34.334" v="438"/>
          <ac:spMkLst>
            <pc:docMk/>
            <pc:sldMk cId="2827918827" sldId="262"/>
            <ac:spMk id="3" creationId="{BFD80DF7-130F-70BE-9DEB-0712F2312A89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27918827" sldId="262"/>
            <ac:spMk id="9" creationId="{DD7EAFE6-2BB9-41FB-9CF4-588CFC708774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27918827" sldId="262"/>
            <ac:spMk id="11" creationId="{4E1EF4E8-5513-4BF5-BC41-04645281C67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827918827" sldId="262"/>
            <ac:spMk id="13" creationId="{F1195305-FB27-4331-8243-C4D3338DCB04}"/>
          </ac:spMkLst>
        </pc:spChg>
        <pc:picChg chg="add mod ord">
          <ac:chgData name="Vitor Augusto Alves Da Silva" userId="S::1417493@sga.pucminas.br::9963fbe3-25fa-40dd-a510-d6a136ad24d4" providerId="AD" clId="Web-{F5D3ABAD-BCBF-5F82-A9E4-0C7903B2380D}" dt="2022-12-05T00:39:45.242" v="506"/>
          <ac:picMkLst>
            <pc:docMk/>
            <pc:sldMk cId="2827918827" sldId="262"/>
            <ac:picMk id="4" creationId="{BE63FBA1-C790-479D-7773-DD378217689F}"/>
          </ac:picMkLst>
        </pc:picChg>
      </pc:sldChg>
      <pc:sldChg chg="addSp delSp modSp new mod setBg modClrScheme delDesignElem chgLayout">
        <pc:chgData name="Vitor Augusto Alves Da Silva" userId="S::1417493@sga.pucminas.br::9963fbe3-25fa-40dd-a510-d6a136ad24d4" providerId="AD" clId="Web-{F5D3ABAD-BCBF-5F82-A9E4-0C7903B2380D}" dt="2022-12-05T00:39:45.242" v="506"/>
        <pc:sldMkLst>
          <pc:docMk/>
          <pc:sldMk cId="2207214218" sldId="263"/>
        </pc:sldMkLst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207214218" sldId="263"/>
            <ac:spMk id="2" creationId="{4B99636B-FC4B-0CF8-379A-956B87E92796}"/>
          </ac:spMkLst>
        </pc:spChg>
        <pc:spChg chg="del">
          <ac:chgData name="Vitor Augusto Alves Da Silva" userId="S::1417493@sga.pucminas.br::9963fbe3-25fa-40dd-a510-d6a136ad24d4" providerId="AD" clId="Web-{F5D3ABAD-BCBF-5F82-A9E4-0C7903B2380D}" dt="2022-12-05T00:34:00.712" v="448"/>
          <ac:spMkLst>
            <pc:docMk/>
            <pc:sldMk cId="2207214218" sldId="263"/>
            <ac:spMk id="3" creationId="{C1088EDA-0E7D-1AFD-2D85-D7AD20072954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207214218" sldId="263"/>
            <ac:spMk id="9" creationId="{DD7EAFE6-2BB9-41FB-9CF4-588CFC708774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207214218" sldId="263"/>
            <ac:spMk id="11" creationId="{4E1EF4E8-5513-4BF5-BC41-04645281C67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207214218" sldId="263"/>
            <ac:spMk id="13" creationId="{F1195305-FB27-4331-8243-C4D3338DCB04}"/>
          </ac:spMkLst>
        </pc:spChg>
        <pc:picChg chg="add mod ord">
          <ac:chgData name="Vitor Augusto Alves Da Silva" userId="S::1417493@sga.pucminas.br::9963fbe3-25fa-40dd-a510-d6a136ad24d4" providerId="AD" clId="Web-{F5D3ABAD-BCBF-5F82-A9E4-0C7903B2380D}" dt="2022-12-05T00:39:45.242" v="506"/>
          <ac:picMkLst>
            <pc:docMk/>
            <pc:sldMk cId="2207214218" sldId="263"/>
            <ac:picMk id="4" creationId="{A6B62CD4-0075-8906-007F-047E2BBB8047}"/>
          </ac:picMkLst>
        </pc:picChg>
      </pc:sldChg>
      <pc:sldChg chg="addSp delSp modSp new mod setBg modClrScheme delDesignElem chgLayout">
        <pc:chgData name="Vitor Augusto Alves Da Silva" userId="S::1417493@sga.pucminas.br::9963fbe3-25fa-40dd-a510-d6a136ad24d4" providerId="AD" clId="Web-{F5D3ABAD-BCBF-5F82-A9E4-0C7903B2380D}" dt="2022-12-05T00:39:45.242" v="506"/>
        <pc:sldMkLst>
          <pc:docMk/>
          <pc:sldMk cId="1305659105" sldId="264"/>
        </pc:sldMkLst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305659105" sldId="264"/>
            <ac:spMk id="2" creationId="{79E5250C-5BEB-988E-4FF8-ACE019BAC18D}"/>
          </ac:spMkLst>
        </pc:spChg>
        <pc:spChg chg="del">
          <ac:chgData name="Vitor Augusto Alves Da Silva" userId="S::1417493@sga.pucminas.br::9963fbe3-25fa-40dd-a510-d6a136ad24d4" providerId="AD" clId="Web-{F5D3ABAD-BCBF-5F82-A9E4-0C7903B2380D}" dt="2022-12-05T00:34:21.744" v="449"/>
          <ac:spMkLst>
            <pc:docMk/>
            <pc:sldMk cId="1305659105" sldId="264"/>
            <ac:spMk id="3" creationId="{C93856BA-9066-85A3-A3B4-ED36D2854898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305659105" sldId="264"/>
            <ac:spMk id="9" creationId="{DD7EAFE6-2BB9-41FB-9CF4-588CFC708774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305659105" sldId="264"/>
            <ac:spMk id="11" creationId="{4E1EF4E8-5513-4BF5-BC41-04645281C67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1305659105" sldId="264"/>
            <ac:spMk id="13" creationId="{F1195305-FB27-4331-8243-C4D3338DCB04}"/>
          </ac:spMkLst>
        </pc:spChg>
        <pc:picChg chg="add mod ord">
          <ac:chgData name="Vitor Augusto Alves Da Silva" userId="S::1417493@sga.pucminas.br::9963fbe3-25fa-40dd-a510-d6a136ad24d4" providerId="AD" clId="Web-{F5D3ABAD-BCBF-5F82-A9E4-0C7903B2380D}" dt="2022-12-05T00:39:45.242" v="506"/>
          <ac:picMkLst>
            <pc:docMk/>
            <pc:sldMk cId="1305659105" sldId="264"/>
            <ac:picMk id="4" creationId="{7E938EBC-08D5-A06F-FF63-9B83CFE2AD74}"/>
          </ac:picMkLst>
        </pc:picChg>
      </pc:sldChg>
      <pc:sldChg chg="addSp delSp modSp new mod ord setBg modClrScheme delDesignElem chgLayout">
        <pc:chgData name="Vitor Augusto Alves Da Silva" userId="S::1417493@sga.pucminas.br::9963fbe3-25fa-40dd-a510-d6a136ad24d4" providerId="AD" clId="Web-{F5D3ABAD-BCBF-5F82-A9E4-0C7903B2380D}" dt="2022-12-05T00:40:55.760" v="512" actId="1076"/>
        <pc:sldMkLst>
          <pc:docMk/>
          <pc:sldMk cId="2629800694" sldId="265"/>
        </pc:sldMkLst>
        <pc:spChg chg="mod ord">
          <ac:chgData name="Vitor Augusto Alves Da Silva" userId="S::1417493@sga.pucminas.br::9963fbe3-25fa-40dd-a510-d6a136ad24d4" providerId="AD" clId="Web-{F5D3ABAD-BCBF-5F82-A9E4-0C7903B2380D}" dt="2022-12-05T00:40:55.760" v="512" actId="1076"/>
          <ac:spMkLst>
            <pc:docMk/>
            <pc:sldMk cId="2629800694" sldId="265"/>
            <ac:spMk id="2" creationId="{4F4F1608-E63C-0715-7109-DDF47818BA96}"/>
          </ac:spMkLst>
        </pc:spChg>
        <pc:spChg chg="mod ord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29800694" sldId="265"/>
            <ac:spMk id="3" creationId="{2E3C50DF-B29C-9FF1-0C6B-79FB790D9096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29800694" sldId="265"/>
            <ac:spMk id="8" creationId="{32768DCD-B824-413A-B330-8D57ADB3724C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29800694" sldId="265"/>
            <ac:spMk id="10" creationId="{96E45848-BEDA-4F24-9C4E-DA212095826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29800694" sldId="265"/>
            <ac:spMk id="12" creationId="{B2BB8117-A903-442C-9223-A4FEB85C3271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29800694" sldId="265"/>
            <ac:spMk id="14" creationId="{C59300B8-3117-43F8-9F8E-68DB9F002F92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29800694" sldId="265"/>
            <ac:spMk id="16" creationId="{1AFAE680-42C1-4104-B74F-B0A8F1FB264A}"/>
          </ac:spMkLst>
        </pc:spChg>
        <pc:spChg chg="add del">
          <ac:chgData name="Vitor Augusto Alves Da Silva" userId="S::1417493@sga.pucminas.br::9963fbe3-25fa-40dd-a510-d6a136ad24d4" providerId="AD" clId="Web-{F5D3ABAD-BCBF-5F82-A9E4-0C7903B2380D}" dt="2022-12-05T00:39:45.242" v="506"/>
          <ac:spMkLst>
            <pc:docMk/>
            <pc:sldMk cId="2629800694" sldId="265"/>
            <ac:spMk id="18" creationId="{828A8BA9-B3FE-4C96-A0A1-72A0D2C85578}"/>
          </ac:spMkLst>
        </pc:spChg>
      </pc:sldChg>
      <pc:sldMasterChg chg="del delSldLayout">
        <pc:chgData name="Vitor Augusto Alves Da Silva" userId="S::1417493@sga.pucminas.br::9963fbe3-25fa-40dd-a510-d6a136ad24d4" providerId="AD" clId="Web-{F5D3ABAD-BCBF-5F82-A9E4-0C7903B2380D}" dt="2022-12-05T00:07:47.888" v="86"/>
        <pc:sldMasterMkLst>
          <pc:docMk/>
          <pc:sldMasterMk cId="4076631198" sldId="2147483726"/>
        </pc:sldMasterMkLst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3015326298" sldId="2147483727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1765816029" sldId="2147483728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3569134833" sldId="2147483729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2966375762" sldId="2147483730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975038280" sldId="2147483731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1450204708" sldId="2147483732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820831438" sldId="2147483733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3258311538" sldId="2147483734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4125526827" sldId="2147483735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2578142245" sldId="2147483736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1483144399" sldId="2147483737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3838397201" sldId="2147483738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1772752511" sldId="2147483739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1360889593" sldId="2147483740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4093801153" sldId="2147483741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2551596336" sldId="2147483742"/>
          </pc:sldLayoutMkLst>
        </pc:sldLayoutChg>
        <pc:sldLayoutChg chg="del">
          <pc:chgData name="Vitor Augusto Alves Da Silva" userId="S::1417493@sga.pucminas.br::9963fbe3-25fa-40dd-a510-d6a136ad24d4" providerId="AD" clId="Web-{F5D3ABAD-BCBF-5F82-A9E4-0C7903B2380D}" dt="2022-12-05T00:07:47.888" v="86"/>
          <pc:sldLayoutMkLst>
            <pc:docMk/>
            <pc:sldMasterMk cId="4076631198" sldId="2147483726"/>
            <pc:sldLayoutMk cId="826823266" sldId="2147483743"/>
          </pc:sldLayoutMkLst>
        </pc:sldLayoutChg>
      </pc:sldMasterChg>
      <pc:sldMasterChg chg="add del addSldLayout delSldLayout modSldLayout">
        <pc:chgData name="Vitor Augusto Alves Da Silva" userId="S::1417493@sga.pucminas.br::9963fbe3-25fa-40dd-a510-d6a136ad24d4" providerId="AD" clId="Web-{F5D3ABAD-BCBF-5F82-A9E4-0C7903B2380D}" dt="2022-12-05T00:08:11.436" v="99"/>
        <pc:sldMasterMkLst>
          <pc:docMk/>
          <pc:sldMasterMk cId="8792475" sldId="2147483744"/>
        </pc:sldMasterMkLst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737687316" sldId="2147483745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1923887589" sldId="2147483746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647682362" sldId="2147483747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1878807231" sldId="2147483748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3971640772" sldId="2147483749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3572486694" sldId="2147483750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2517540955" sldId="2147483751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2315345593" sldId="2147483752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4140051942" sldId="2147483753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1310341131" sldId="2147483754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08:11.436" v="99"/>
          <pc:sldLayoutMkLst>
            <pc:docMk/>
            <pc:sldMasterMk cId="8792475" sldId="2147483744"/>
            <pc:sldLayoutMk cId="2496089742" sldId="2147483755"/>
          </pc:sldLayoutMkLst>
        </pc:sldLayoutChg>
      </pc:sldMasterChg>
      <pc:sldMasterChg chg="add del replId addSldLayout delSldLayout">
        <pc:chgData name="Vitor Augusto Alves Da Silva" userId="S::1417493@sga.pucminas.br::9963fbe3-25fa-40dd-a510-d6a136ad24d4" providerId="AD" clId="Web-{F5D3ABAD-BCBF-5F82-A9E4-0C7903B2380D}" dt="2022-12-05T00:08:11.373" v="98"/>
        <pc:sldMasterMkLst>
          <pc:docMk/>
          <pc:sldMasterMk cId="1950278723" sldId="2147483756"/>
        </pc:sldMasterMkLst>
        <pc:sldLayoutChg chg="add del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2317918137" sldId="2147483757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2437745826" sldId="2147483758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2862257612" sldId="2147483759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3061611505" sldId="2147483760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3257441187" sldId="2147483761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2786655000" sldId="2147483762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1235754538" sldId="2147483763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2994703081" sldId="2147483764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3192777990" sldId="2147483765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711509990" sldId="2147483766"/>
          </pc:sldLayoutMkLst>
        </pc:sldLayoutChg>
        <pc:sldLayoutChg chg="add del replId">
          <pc:chgData name="Vitor Augusto Alves Da Silva" userId="S::1417493@sga.pucminas.br::9963fbe3-25fa-40dd-a510-d6a136ad24d4" providerId="AD" clId="Web-{F5D3ABAD-BCBF-5F82-A9E4-0C7903B2380D}" dt="2022-12-05T00:08:11.373" v="98"/>
          <pc:sldLayoutMkLst>
            <pc:docMk/>
            <pc:sldMasterMk cId="1950278723" sldId="2147483756"/>
            <pc:sldLayoutMk cId="410025735" sldId="2147483767"/>
          </pc:sldLayoutMkLst>
        </pc:sldLayoutChg>
      </pc:sldMasterChg>
      <pc:sldMasterChg chg="add del addSldLayout delSldLayout">
        <pc:chgData name="Vitor Augusto Alves Da Silva" userId="S::1417493@sga.pucminas.br::9963fbe3-25fa-40dd-a510-d6a136ad24d4" providerId="AD" clId="Web-{F5D3ABAD-BCBF-5F82-A9E4-0C7903B2380D}" dt="2022-12-05T00:39:45.242" v="506"/>
        <pc:sldMasterMkLst>
          <pc:docMk/>
          <pc:sldMasterMk cId="634771983" sldId="2147483769"/>
        </pc:sldMasterMkLst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1254845663" sldId="2147483758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9449290" sldId="2147483759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1185231070" sldId="2147483760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495409779" sldId="2147483761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954872642" sldId="2147483762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395189991" sldId="2147483763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1996188443" sldId="2147483764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896212031" sldId="2147483765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1493690733" sldId="2147483766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3886855198" sldId="2147483767"/>
          </pc:sldLayoutMkLst>
        </pc:sldLayoutChg>
        <pc:sldLayoutChg chg="add del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634771983" sldId="2147483769"/>
            <pc:sldLayoutMk cId="644411473" sldId="2147483768"/>
          </pc:sldLayoutMkLst>
        </pc:sldLayoutChg>
      </pc:sldMasterChg>
      <pc:sldMasterChg chg="add del addSldLayout delSldLayout modSldLayout">
        <pc:chgData name="Vitor Augusto Alves Da Silva" userId="S::1417493@sga.pucminas.br::9963fbe3-25fa-40dd-a510-d6a136ad24d4" providerId="AD" clId="Web-{F5D3ABAD-BCBF-5F82-A9E4-0C7903B2380D}" dt="2022-12-05T00:39:45.242" v="506"/>
        <pc:sldMasterMkLst>
          <pc:docMk/>
          <pc:sldMasterMk cId="369199826" sldId="2147483770"/>
        </pc:sldMasterMkLst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713960757" sldId="2147483771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101734314" sldId="2147483772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3882838217" sldId="2147483773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3527447635" sldId="2147483774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1274757778" sldId="2147483775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3440159506" sldId="2147483776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1793445890" sldId="2147483777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146475592" sldId="2147483778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3742285175" sldId="2147483779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2330184548" sldId="2147483780"/>
          </pc:sldLayoutMkLst>
        </pc:sldLayoutChg>
        <pc:sldLayoutChg chg="add del mod replId">
          <pc:chgData name="Vitor Augusto Alves Da Silva" userId="S::1417493@sga.pucminas.br::9963fbe3-25fa-40dd-a510-d6a136ad24d4" providerId="AD" clId="Web-{F5D3ABAD-BCBF-5F82-A9E4-0C7903B2380D}" dt="2022-12-05T00:39:45.242" v="506"/>
          <pc:sldLayoutMkLst>
            <pc:docMk/>
            <pc:sldMasterMk cId="369199826" sldId="2147483770"/>
            <pc:sldLayoutMk cId="817408287" sldId="214748378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1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7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58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ECB179-F2FF-9340-240C-8BCF27A72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pt-BR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Insônia - Durma!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6DFBE-9496-0807-94A6-2CACD82E7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4800600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2000" dirty="0">
                <a:solidFill>
                  <a:schemeClr val="tx2">
                    <a:alpha val="60000"/>
                  </a:schemeClr>
                </a:solidFill>
              </a:rPr>
              <a:t>POR : Vitor Augusto Alves da Silva</a:t>
            </a:r>
            <a:br>
              <a:rPr lang="en-US" sz="2000" dirty="0"/>
            </a:br>
            <a:r>
              <a:rPr lang="pt-BR" sz="2000" dirty="0">
                <a:solidFill>
                  <a:schemeClr val="tx2">
                    <a:alpha val="60000"/>
                  </a:schemeClr>
                </a:solidFill>
              </a:rPr>
              <a:t>           Leticia Azevedo</a:t>
            </a:r>
            <a:br>
              <a:rPr lang="pt-BR" sz="2000" dirty="0"/>
            </a:br>
            <a:r>
              <a:rPr lang="pt-BR" sz="2000" dirty="0">
                <a:solidFill>
                  <a:schemeClr val="tx2">
                    <a:alpha val="60000"/>
                  </a:schemeClr>
                </a:solidFill>
              </a:rPr>
              <a:t>           Gabriel Gonçalves Fialho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Uma cama desarrumada com edredom e travesseiros">
            <a:extLst>
              <a:ext uri="{FF2B5EF4-FFF2-40B4-BE49-F238E27FC236}">
                <a16:creationId xmlns:a16="http://schemas.microsoft.com/office/drawing/2014/main" id="{BFA2A932-019B-6A6C-C77E-C3437A4D8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6377" r="24718" b="7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F1608-E63C-0715-7109-DDF47818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089" y="2738731"/>
            <a:ext cx="3469452" cy="900525"/>
          </a:xfrm>
        </p:spPr>
        <p:txBody>
          <a:bodyPr anchor="b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  <a:cs typeface="Angsana New"/>
              </a:rPr>
              <a:t>Obrigado!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C50DF-B29C-9FF1-0C6B-79FB790D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endParaRPr lang="pt-BR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0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C84DFE-97A7-C8E8-120C-33AE5B65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pt-BR" sz="4400">
                <a:solidFill>
                  <a:srgbClr val="FFFFFF"/>
                </a:solidFill>
                <a:cs typeface="Angsana New"/>
              </a:rPr>
              <a:t>A insônia</a:t>
            </a:r>
            <a:endParaRPr lang="pt-BR" sz="44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B0282-0BBA-7E46-B0FF-B1D1092D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0EBE5"/>
              </a:buClr>
            </a:pPr>
            <a:r>
              <a:rPr lang="pt-BR" sz="1800" i="1">
                <a:solidFill>
                  <a:srgbClr val="FFFFFF"/>
                </a:solidFill>
                <a:ea typeface="+mn-lt"/>
                <a:cs typeface="+mn-lt"/>
              </a:rPr>
              <a:t>Insônia no Brasil atinge 73 milhões de pessoas, segundo a Associação Brasileira do Sono (ABS)</a:t>
            </a:r>
            <a:endParaRPr lang="pt-BR" sz="18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Clr>
                <a:srgbClr val="F0EBE5"/>
              </a:buClr>
            </a:pPr>
            <a:r>
              <a:rPr lang="pt-BR" sz="1800">
                <a:solidFill>
                  <a:srgbClr val="FFFFFF"/>
                </a:solidFill>
                <a:ea typeface="+mn-lt"/>
                <a:cs typeface="+mn-lt"/>
              </a:rPr>
              <a:t>A maioria dos casos de insônia está relacionada a maus hábitos de sono, depressão, ansiedade, falta de exercícios físicos, doença crônica ou certos medicamentos.</a:t>
            </a:r>
          </a:p>
          <a:p>
            <a:pPr>
              <a:buClr>
                <a:srgbClr val="F0EBE5"/>
              </a:buClr>
            </a:pPr>
            <a:endParaRPr lang="pt-BR" sz="180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91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614612-14F3-BE9F-0F6B-D9BACDA8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anchor="b">
            <a:normAutofit/>
          </a:bodyPr>
          <a:lstStyle/>
          <a:p>
            <a:r>
              <a:rPr lang="pt-BR" sz="4400">
                <a:solidFill>
                  <a:srgbClr val="FFFFFF"/>
                </a:solidFill>
                <a:cs typeface="Angsana New"/>
              </a:rPr>
              <a:t>Durma!</a:t>
            </a:r>
            <a:endParaRPr lang="pt-BR" sz="44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6A627-70D9-D5E3-C653-FA5A5DF9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800">
                <a:solidFill>
                  <a:srgbClr val="FFFFFF"/>
                </a:solidFill>
                <a:ea typeface="+mn-lt"/>
                <a:cs typeface="+mn-lt"/>
              </a:rPr>
              <a:t>A insônia é um problema que tem diversas causas, podendo ser um sintoma ou uma doença. Levando isso em conta o nosso objetivo é diminuir os casos do problema e disseminar informação para que todos possam lidar da melhor forma.</a:t>
            </a:r>
            <a:endParaRPr lang="pt-BR" sz="18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11AC3-3F90-2A75-996A-4811DD26D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54699" r="11413" b="6250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5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19639-1830-63CA-54A1-5DE4CFE6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872993" cy="2398029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rgbClr val="FFFFFF"/>
                </a:solidFill>
                <a:cs typeface="Angsana New"/>
              </a:rPr>
              <a:t>Design thinking</a:t>
            </a:r>
            <a:endParaRPr lang="pt-BR" sz="4400">
              <a:solidFill>
                <a:srgbClr val="FFFFFF"/>
              </a:solidFill>
            </a:endParaRPr>
          </a:p>
        </p:txBody>
      </p:sp>
      <p:pic>
        <p:nvPicPr>
          <p:cNvPr id="5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530BAC2-C93F-19A7-547A-0251950E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215929" y="488552"/>
            <a:ext cx="2177728" cy="3190811"/>
          </a:xfrm>
          <a:prstGeom prst="rect">
            <a:avLst/>
          </a:prstGeom>
        </p:spPr>
      </p:pic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625C6960-8FED-F2A9-570F-872C9ACD32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4996671" y="488552"/>
            <a:ext cx="2198658" cy="319081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BE876CB7-E01C-CB00-9662-F3797F29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754468" y="488552"/>
            <a:ext cx="2265476" cy="319081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6D9C78-0FA7-47F0-19EC-46D432BD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3899662"/>
            <a:ext cx="4419599" cy="239802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749455-5CAA-D964-BAC7-1DEA7B92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84" y="390698"/>
            <a:ext cx="5257801" cy="2398029"/>
          </a:xfrm>
        </p:spPr>
        <p:txBody>
          <a:bodyPr anchor="t">
            <a:normAutofit/>
          </a:bodyPr>
          <a:lstStyle/>
          <a:p>
            <a:r>
              <a:rPr lang="pt-BR" sz="4400">
                <a:solidFill>
                  <a:srgbClr val="FFFFFF"/>
                </a:solidFill>
                <a:cs typeface="Angsana New"/>
              </a:rPr>
              <a:t>Divisão de papéis</a:t>
            </a:r>
            <a:endParaRPr lang="pt-BR" sz="4400">
              <a:solidFill>
                <a:srgbClr val="FFFFFF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CB93876-14F6-73A3-9DFB-7B52EEED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795314" y="1558231"/>
            <a:ext cx="9895815" cy="41575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75B62F-E209-F677-F9A8-373151132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6" y="3899662"/>
            <a:ext cx="5195224" cy="2398029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3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D3EEE-E88A-6531-8303-2810D16E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53" y="509177"/>
            <a:ext cx="5796580" cy="2076450"/>
          </a:xfrm>
        </p:spPr>
        <p:txBody>
          <a:bodyPr anchor="b"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  <a:cs typeface="Angsana New"/>
              </a:rPr>
              <a:t>Ferramentas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ACC97-FC71-E53C-9544-AAA3482C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Miro (Design </a:t>
            </a:r>
            <a:r>
              <a:rPr lang="pt-BR" dirty="0" err="1">
                <a:solidFill>
                  <a:srgbClr val="FFFFFF"/>
                </a:solidFill>
              </a:rPr>
              <a:t>Thinking</a:t>
            </a:r>
            <a:r>
              <a:rPr lang="pt-BR" dirty="0">
                <a:solidFill>
                  <a:srgbClr val="FFFFFF"/>
                </a:solidFill>
              </a:rPr>
              <a:t> e Scrum)</a:t>
            </a:r>
          </a:p>
          <a:p>
            <a:pPr>
              <a:buClr>
                <a:srgbClr val="F0EBE5"/>
              </a:buClr>
            </a:pPr>
            <a:r>
              <a:rPr lang="pt-BR" dirty="0" err="1">
                <a:solidFill>
                  <a:srgbClr val="FFFFFF"/>
                </a:solidFill>
              </a:rPr>
              <a:t>Kanban</a:t>
            </a:r>
            <a:endParaRPr lang="pt-BR">
              <a:solidFill>
                <a:srgbClr val="FFFFFF"/>
              </a:solidFill>
            </a:endParaRPr>
          </a:p>
          <a:p>
            <a:pPr>
              <a:buClr>
                <a:srgbClr val="F0EBE5"/>
              </a:buClr>
            </a:pPr>
            <a:r>
              <a:rPr lang="pt-BR" dirty="0">
                <a:solidFill>
                  <a:srgbClr val="FFFFFF"/>
                </a:solidFill>
              </a:rPr>
              <a:t>GitHub</a:t>
            </a:r>
          </a:p>
          <a:p>
            <a:pPr>
              <a:buClr>
                <a:srgbClr val="F0EBE5"/>
              </a:buClr>
            </a:pPr>
            <a:r>
              <a:rPr lang="pt-BR" dirty="0" err="1">
                <a:solidFill>
                  <a:srgbClr val="FFFFFF"/>
                </a:solidFill>
              </a:rPr>
              <a:t>Replit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a mesa com desenhos técnicos, lápis e ferramentas">
            <a:extLst>
              <a:ext uri="{FF2B5EF4-FFF2-40B4-BE49-F238E27FC236}">
                <a16:creationId xmlns:a16="http://schemas.microsoft.com/office/drawing/2014/main" id="{12885092-3868-2A7F-9EEA-227860D7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1625" r="25543" b="-3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m 4" descr="Uma imagem contendo ao ar livre, mesa, avião, luz&#10;&#10;Descrição gerada automaticamente">
            <a:extLst>
              <a:ext uri="{FF2B5EF4-FFF2-40B4-BE49-F238E27FC236}">
                <a16:creationId xmlns:a16="http://schemas.microsoft.com/office/drawing/2014/main" id="{BE63FBA1-C790-479D-7773-DD378217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55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A4890-EDE6-4DFD-ADA0-9E684207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8279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A6B62CD4-0075-8906-007F-047E2BBB8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3" r="7668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99636B-FC4B-0CF8-379A-956B87E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558" y="-2290873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Angsana New"/>
              </a:rPr>
              <a:t>Área de </a:t>
            </a:r>
            <a:r>
              <a:rPr lang="en-US" sz="5400" err="1">
                <a:solidFill>
                  <a:srgbClr val="FFFFFF"/>
                </a:solidFill>
                <a:cs typeface="Angsana New"/>
              </a:rPr>
              <a:t>artigos</a:t>
            </a:r>
            <a:endParaRPr lang="en-US" sz="5400">
              <a:solidFill>
                <a:srgbClr val="FFFFFF"/>
              </a:solidFill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20721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E938EBC-08D5-A06F-FF63-9B83CFE2A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E5250C-5BEB-988E-4FF8-ACE019BA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781" y="-46583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Inserir novo artigo</a:t>
            </a:r>
          </a:p>
        </p:txBody>
      </p:sp>
    </p:spTree>
    <p:extLst>
      <p:ext uri="{BB962C8B-B14F-4D97-AF65-F5344CB8AC3E}">
        <p14:creationId xmlns:p14="http://schemas.microsoft.com/office/powerpoint/2010/main" val="130565910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6E2"/>
      </a:lt2>
      <a:accent1>
        <a:srgbClr val="7F97BA"/>
      </a:accent1>
      <a:accent2>
        <a:srgbClr val="7CA9B3"/>
      </a:accent2>
      <a:accent3>
        <a:srgbClr val="9796C6"/>
      </a:accent3>
      <a:accent4>
        <a:srgbClr val="BA877F"/>
      </a:accent4>
      <a:accent5>
        <a:srgbClr val="BAA07F"/>
      </a:accent5>
      <a:accent6>
        <a:srgbClr val="A7A672"/>
      </a:accent6>
      <a:hlink>
        <a:srgbClr val="977F5B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LuminousVTI</vt:lpstr>
      <vt:lpstr>Insônia - Durma!</vt:lpstr>
      <vt:lpstr>A insônia</vt:lpstr>
      <vt:lpstr>Durma!</vt:lpstr>
      <vt:lpstr>Design thinking</vt:lpstr>
      <vt:lpstr>Divisão de papéis</vt:lpstr>
      <vt:lpstr>Ferramentas</vt:lpstr>
      <vt:lpstr>Home page</vt:lpstr>
      <vt:lpstr>Área de artigos</vt:lpstr>
      <vt:lpstr>Inserir novo artigo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120</cp:revision>
  <dcterms:created xsi:type="dcterms:W3CDTF">2022-11-06T20:09:32Z</dcterms:created>
  <dcterms:modified xsi:type="dcterms:W3CDTF">2022-12-05T00:41:34Z</dcterms:modified>
</cp:coreProperties>
</file>