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4c98d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4c98d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94c98da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94c98da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94c98da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94c98da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94c98da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94c98da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64175" y="804950"/>
            <a:ext cx="7135500" cy="16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Fila da Cantina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FFFFFF">
                <a:alpha val="58999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membros da equipe: Fernando e Manoel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Contexto do Problema</a:t>
            </a:r>
            <a:r>
              <a:rPr lang="pt-BR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96250"/>
            <a:ext cx="8520600" cy="21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Problema:</a:t>
            </a:r>
            <a:r>
              <a:rPr lang="pt-BR">
                <a:solidFill>
                  <a:schemeClr val="dk1"/>
                </a:solidFill>
              </a:rPr>
              <a:t> Longas filas na cantina durante o horário de pico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Impacto:</a:t>
            </a:r>
            <a:r>
              <a:rPr lang="pt-BR">
                <a:solidFill>
                  <a:schemeClr val="dk1"/>
                </a:solidFill>
              </a:rPr>
              <a:t> Atrasos no atendimento, insatisfação dos clientes, desperdício de tempo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</a:t>
            </a:r>
            <a:r>
              <a:rPr b="1" lang="pt-BR"/>
              <a:t>roposta de</a:t>
            </a:r>
            <a:r>
              <a:rPr b="1" lang="pt-BR"/>
              <a:t> Solução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57125" y="1193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Objetivo: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Reduzir o tempo de espera na fila da cantina e melhorar a experiência geral do cliente.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</a:rPr>
              <a:t>Abordagem: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Implementação de um sistema de gestão de filas baseado em tecnologia, como aplicativo móvel para pré-pedidos e senhas digitais.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Metodologia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077"/>
              <a:buFont typeface="Arial"/>
              <a:buNone/>
            </a:pPr>
            <a:r>
              <a:rPr b="1" lang="pt-BR" sz="2072">
                <a:solidFill>
                  <a:schemeClr val="dk1"/>
                </a:solidFill>
              </a:rPr>
              <a:t>Passos Adotados:</a:t>
            </a:r>
            <a:endParaRPr b="1" sz="2072">
              <a:solidFill>
                <a:schemeClr val="dk1"/>
              </a:solidFill>
            </a:endParaRPr>
          </a:p>
          <a:p>
            <a:pPr indent="-32071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2072">
                <a:solidFill>
                  <a:schemeClr val="dk1"/>
                </a:solidFill>
              </a:rPr>
              <a:t>Análise de Dados:</a:t>
            </a:r>
            <a:endParaRPr b="1" sz="2072">
              <a:solidFill>
                <a:schemeClr val="dk1"/>
              </a:solidFill>
            </a:endParaRPr>
          </a:p>
          <a:p>
            <a:pPr indent="-32071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2072">
                <a:solidFill>
                  <a:schemeClr val="dk1"/>
                </a:solidFill>
              </a:rPr>
              <a:t>Coleta detalhada de dados sobre tempos de espera, padrões de fluxo de clientes e feedback dos usuários.</a:t>
            </a:r>
            <a:endParaRPr sz="2072">
              <a:solidFill>
                <a:schemeClr val="dk1"/>
              </a:solidFill>
            </a:endParaRPr>
          </a:p>
          <a:p>
            <a:pPr indent="-32071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2072">
                <a:solidFill>
                  <a:schemeClr val="dk1"/>
                </a:solidFill>
              </a:rPr>
              <a:t>Desenvolvimento de Sistema:</a:t>
            </a:r>
            <a:endParaRPr b="1" sz="2072">
              <a:solidFill>
                <a:schemeClr val="dk1"/>
              </a:solidFill>
            </a:endParaRPr>
          </a:p>
          <a:p>
            <a:pPr indent="-32071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2072">
                <a:solidFill>
                  <a:schemeClr val="dk1"/>
                </a:solidFill>
              </a:rPr>
              <a:t>Projeto e implementação de um sistema de senhas digitais e/ou pré-pedidos via aplicativo móvel.</a:t>
            </a:r>
            <a:endParaRPr sz="2072">
              <a:solidFill>
                <a:schemeClr val="dk1"/>
              </a:solidFill>
            </a:endParaRPr>
          </a:p>
          <a:p>
            <a:pPr indent="-32071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2072">
                <a:solidFill>
                  <a:schemeClr val="dk1"/>
                </a:solidFill>
              </a:rPr>
              <a:t>Testes Piloto:</a:t>
            </a:r>
            <a:endParaRPr b="1" sz="2072">
              <a:solidFill>
                <a:schemeClr val="dk1"/>
              </a:solidFill>
            </a:endParaRPr>
          </a:p>
          <a:p>
            <a:pPr indent="-32071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2072">
                <a:solidFill>
                  <a:schemeClr val="dk1"/>
                </a:solidFill>
              </a:rPr>
              <a:t>Realização de testes em pequena escala para validar a eficácia do sistema e realizar ajustes necessários.</a:t>
            </a:r>
            <a:endParaRPr sz="2072">
              <a:solidFill>
                <a:schemeClr val="dk1"/>
              </a:solidFill>
            </a:endParaRPr>
          </a:p>
          <a:p>
            <a:pPr indent="-32071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2072">
                <a:solidFill>
                  <a:schemeClr val="dk1"/>
                </a:solidFill>
              </a:rPr>
              <a:t>Implementação:</a:t>
            </a:r>
            <a:endParaRPr b="1" sz="2072">
              <a:solidFill>
                <a:schemeClr val="dk1"/>
              </a:solidFill>
            </a:endParaRPr>
          </a:p>
          <a:p>
            <a:pPr indent="-32071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2072">
                <a:solidFill>
                  <a:schemeClr val="dk1"/>
                </a:solidFill>
              </a:rPr>
              <a:t>Lançamento do sistema otimizado na cantina após os testes piloto bem-sucedidos.</a:t>
            </a:r>
            <a:endParaRPr sz="207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Implementação do sistema</a:t>
            </a:r>
            <a:r>
              <a:rPr lang="pt-BR"/>
              <a:t>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Tecnologias Utilizadas: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Aplicativo móvel integrado, senhas digitais com QR Code, sistema de monitoramento em tempo real.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Benefícios Esperados: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Redução média de 30% no tempo de espera, aumento da eficiência operacional e maior satisfação dos clientes.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