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80" r:id="rId3"/>
    <p:sldId id="281" r:id="rId4"/>
    <p:sldId id="282" r:id="rId5"/>
    <p:sldId id="283" r:id="rId6"/>
    <p:sldId id="285" r:id="rId7"/>
    <p:sldId id="284" r:id="rId8"/>
    <p:sldId id="28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29EE-9B87-419F-AF79-1B2A070670AC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DF2EA-979D-4B16-A3DC-40115D39A0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C3F9AA5-1F73-45E6-BD6D-7E2F5AFE1A15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2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94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57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51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0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32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4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61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87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47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61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3F9AA5-1F73-45E6-BD6D-7E2F5AFE1A15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6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3A67B-3B66-4FB5-9378-C13B68AE8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</a:t>
            </a:r>
            <a:r>
              <a:rPr lang="pt-BR" dirty="0" err="1"/>
              <a:t>Finny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A1FDD-31D4-4CD3-9338-8E3BECFC7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7667" y="4960137"/>
            <a:ext cx="3200400" cy="146304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pt-BR" sz="2900" b="1" dirty="0"/>
              <a:t>Equipe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500" dirty="0"/>
              <a:t>Gabriel Souza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500" dirty="0"/>
              <a:t>Henrique Carvalho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500" dirty="0" err="1"/>
              <a:t>Nícolas</a:t>
            </a:r>
            <a:r>
              <a:rPr lang="pt-BR" sz="2500" dirty="0"/>
              <a:t> Pimenta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500" dirty="0"/>
              <a:t>Marcos França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500" dirty="0"/>
              <a:t>Matheus Xavier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500" dirty="0"/>
              <a:t>Sol Quaresma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546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2F98D-FD6D-43DB-953D-F1E5FA74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Contexto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28DC4-D061-4B4E-86C3-0E836CBA6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96532"/>
            <a:ext cx="9720073" cy="4207933"/>
          </a:xfrm>
        </p:spPr>
        <p:txBody>
          <a:bodyPr>
            <a:normAutofit/>
          </a:bodyPr>
          <a:lstStyle/>
          <a:p>
            <a:pPr lvl="1" algn="just"/>
            <a:r>
              <a:rPr lang="pt-BR" sz="2000" dirty="0"/>
              <a:t>Para muitos jovens, a gestão financeira representa um desafio significativo devido à falta de experiência, pressões sociais para consumir e à ausência de educação financeira formal. Sem esse conhecimento, eles podem ficar vulneráveis a armadilhas financeiras e tomar decisões que prejudicam seu futuro financeiro.</a:t>
            </a:r>
          </a:p>
          <a:p>
            <a:pPr lvl="1" algn="just"/>
            <a:endParaRPr lang="pt-BR" sz="2000" dirty="0"/>
          </a:p>
          <a:p>
            <a:pPr lvl="1" algn="just"/>
            <a:r>
              <a:rPr lang="pt-BR" sz="2000" dirty="0"/>
              <a:t>Os jovens frequentemente se deparam com a necessidade de ter o último smartphone, vestir-se com roupas de marca ou participar de eventos sociais caros para se sentirem incluídos. Essa mentalidade do "agora" pode levar a gastos impulsivos e a um ciclo de endividamento difícil de quebrar.</a:t>
            </a:r>
          </a:p>
          <a:p>
            <a:pPr lvl="1" algn="just"/>
            <a:endParaRPr lang="pt-BR" sz="2000" dirty="0"/>
          </a:p>
          <a:p>
            <a:pPr lvl="1" algn="just"/>
            <a:r>
              <a:rPr lang="pt-BR" sz="2000" dirty="0"/>
              <a:t>Enfrentando a instabilidade no mercado de trabalho e o alto custo de vida, muitos se encontram em dificuldades para equilibrar suas finanças, e por muitas vezes, sem tempo “livre” para focar no controle financeiro.</a:t>
            </a:r>
          </a:p>
        </p:txBody>
      </p:sp>
    </p:spTree>
    <p:extLst>
      <p:ext uri="{BB962C8B-B14F-4D97-AF65-F5344CB8AC3E}">
        <p14:creationId xmlns:p14="http://schemas.microsoft.com/office/powerpoint/2010/main" val="95728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D088C-436E-4FEC-816E-BBC68FD2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Público-Alvo | PERSONAS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F67E9F-9312-4350-AF11-95EAAD601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>
            <a:normAutofit/>
          </a:bodyPr>
          <a:lstStyle/>
          <a:p>
            <a:pPr lvl="2" algn="just"/>
            <a:r>
              <a:rPr lang="pt-BR" sz="2000" b="1" dirty="0"/>
              <a:t>FAXA ETÁRIA </a:t>
            </a:r>
          </a:p>
          <a:p>
            <a:pPr marL="310896" lvl="2" indent="0" algn="just">
              <a:buNone/>
            </a:pPr>
            <a:r>
              <a:rPr lang="pt-BR" sz="2000" dirty="0"/>
              <a:t>As personas que se enquadram neste problema são em sua grande maioria jovens/adultos, entre 18 a 40 anos, que enfrentam problemas em sua gestão financeira pessoal.</a:t>
            </a:r>
          </a:p>
          <a:p>
            <a:pPr marL="310896" lvl="2" indent="0" algn="just">
              <a:buNone/>
            </a:pPr>
            <a:endParaRPr lang="pt-BR" sz="2000" dirty="0"/>
          </a:p>
          <a:p>
            <a:pPr lvl="2" algn="just"/>
            <a:r>
              <a:rPr lang="pt-BR" sz="2000" b="1" dirty="0"/>
              <a:t>Impeditivo Comum</a:t>
            </a:r>
          </a:p>
          <a:p>
            <a:pPr marL="310896" lvl="2" indent="0" algn="just">
              <a:buNone/>
            </a:pPr>
            <a:r>
              <a:rPr lang="pt-BR" sz="2000" dirty="0"/>
              <a:t>O consumismo, falta de conhecimento e dificuldade em monitorar as entradas e saídas de dinheiro, sendo seu maior impeditivo para gerir melhor suas finanças a falta de conhecimento.</a:t>
            </a:r>
          </a:p>
          <a:p>
            <a:pPr marL="310896" lvl="2" indent="0" algn="just">
              <a:buNone/>
            </a:pPr>
            <a:endParaRPr lang="pt-BR" sz="2000" b="1" dirty="0"/>
          </a:p>
          <a:p>
            <a:pPr lvl="2" algn="just"/>
            <a:r>
              <a:rPr lang="pt-BR" sz="2000" b="1" dirty="0"/>
              <a:t>Objetivos em Comum </a:t>
            </a:r>
          </a:p>
          <a:p>
            <a:pPr marL="310896" lvl="2" indent="0" algn="just">
              <a:buNone/>
            </a:pPr>
            <a:r>
              <a:rPr lang="pt-BR" sz="2000" dirty="0"/>
              <a:t>Buscam sempre se aprimorar, exploram novas possibilidades e desejam facilidade na hora de gerir o próprio patrimônio.</a:t>
            </a:r>
          </a:p>
        </p:txBody>
      </p:sp>
    </p:spTree>
    <p:extLst>
      <p:ext uri="{BB962C8B-B14F-4D97-AF65-F5344CB8AC3E}">
        <p14:creationId xmlns:p14="http://schemas.microsoft.com/office/powerpoint/2010/main" val="120578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1867A-5B1E-4F39-93C1-905C649A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de Solução | 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EEB01F-E57B-42B1-BBB6-1BE66D361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b="1" dirty="0" err="1"/>
              <a:t>Finny</a:t>
            </a:r>
            <a:r>
              <a:rPr lang="pt-BR" dirty="0"/>
              <a:t> será um site de gestão financeira que irá facilitar o controle financeiro de seus usuários.</a:t>
            </a:r>
          </a:p>
          <a:p>
            <a:r>
              <a:rPr lang="pt-BR" dirty="0"/>
              <a:t>Seus principais benefícios serão: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Maior controle financeiro, levando a tomadas de decisões mais informadas.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Possibilidade de visualizar sua entradas e saídas financeiras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Organização de despesas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Mural informativo com as melhores estratégias financeiras 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348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Histórias de Usuários 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F10D9-F21E-4D16-955C-852C79F4D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947333"/>
            <a:ext cx="9720073" cy="40233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/>
              <a:t>Histórias de Usuários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Eu como usuário preciso acompanhar meu saldo X minhas despesas e entender a relação gastos x saldo</a:t>
            </a:r>
          </a:p>
          <a:p>
            <a:pPr marL="0" indent="0">
              <a:buNone/>
            </a:pPr>
            <a:r>
              <a:rPr lang="pt-BR" b="1" dirty="0"/>
              <a:t>Requisitos Funcionais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Cadastro de movimentações financeiras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Tela de acompanhamento de saldo X despesas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err="1"/>
              <a:t>Simnular</a:t>
            </a:r>
            <a:r>
              <a:rPr lang="pt-BR" dirty="0"/>
              <a:t> investimentos</a:t>
            </a:r>
          </a:p>
          <a:p>
            <a:pPr marL="0" indent="0">
              <a:buNone/>
            </a:pPr>
            <a:r>
              <a:rPr lang="pt-BR" b="1" dirty="0"/>
              <a:t>Requisitos Não Funcionais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O sistema não consegue interagir diretamente com sistemas de bancos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As informações do usuário serão persistentes somente para o mesmo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611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62400-F854-400D-9CE6-F618C75F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 Interface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D7F5426-8274-4E50-B869-D4EE3BD8D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0196" y="1772801"/>
            <a:ext cx="3778061" cy="448824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309F1DA-0594-466F-A736-A793E3A9F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225" y="1761066"/>
            <a:ext cx="3789786" cy="451171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F6CC112-BBD0-4ED8-A5B9-5C328776E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89" y="1761066"/>
            <a:ext cx="2196240" cy="448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4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4530E-F8FB-46DF-B798-3DE41C92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A419B-8CAB-4B15-B0D8-E17B35CEB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896533"/>
            <a:ext cx="9720073" cy="4023360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Processo de Trabalho (</a:t>
            </a:r>
            <a:r>
              <a:rPr lang="pt-BR" dirty="0"/>
              <a:t>Design </a:t>
            </a:r>
            <a:r>
              <a:rPr lang="pt-BR" dirty="0" err="1"/>
              <a:t>Thinking</a:t>
            </a:r>
            <a:r>
              <a:rPr lang="pt-BR" dirty="0"/>
              <a:t> e Scrum</a:t>
            </a:r>
            <a:r>
              <a:rPr lang="pt-BR" b="1" dirty="0"/>
              <a:t>)</a:t>
            </a:r>
          </a:p>
          <a:p>
            <a:r>
              <a:rPr lang="pt-BR" b="1" dirty="0"/>
              <a:t>Divisão de Papéis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Tech Lead e Scrum Master: Sol Quaresma Crisóstomo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Desenvolvedores: Gabriel Azeredo Ramos Souza, Henrique Moreira Gomes de Carvalho, Marcos Henrique Aguiar França, Matheus Ruas Gazire Xavier, </a:t>
            </a:r>
            <a:r>
              <a:rPr lang="pt-BR" dirty="0" err="1"/>
              <a:t>Nícolas</a:t>
            </a:r>
            <a:r>
              <a:rPr lang="pt-BR" dirty="0"/>
              <a:t> Araújo Fonseca Pimenta</a:t>
            </a:r>
          </a:p>
          <a:p>
            <a:r>
              <a:rPr lang="pt-BR" b="1" dirty="0"/>
              <a:t>Ferramentas (</a:t>
            </a:r>
            <a:r>
              <a:rPr lang="pt-BR" dirty="0"/>
              <a:t>Miro, GitHub, </a:t>
            </a:r>
            <a:r>
              <a:rPr lang="pt-BR" dirty="0" err="1"/>
              <a:t>Figma</a:t>
            </a:r>
            <a:r>
              <a:rPr lang="pt-BR" dirty="0"/>
              <a:t>, </a:t>
            </a:r>
            <a:r>
              <a:rPr lang="pt-BR" dirty="0" err="1"/>
              <a:t>VsCode</a:t>
            </a:r>
            <a:r>
              <a:rPr lang="pt-BR" dirty="0"/>
              <a:t>, </a:t>
            </a:r>
            <a:r>
              <a:rPr lang="pt-BR" dirty="0" err="1"/>
              <a:t>Discord</a:t>
            </a:r>
            <a:r>
              <a:rPr lang="pt-BR" dirty="0"/>
              <a:t>, </a:t>
            </a:r>
            <a:r>
              <a:rPr lang="pt-BR" dirty="0" err="1"/>
              <a:t>Heroku</a:t>
            </a:r>
            <a:r>
              <a:rPr lang="pt-BR" dirty="0"/>
              <a:t>, </a:t>
            </a:r>
            <a:r>
              <a:rPr lang="pt-BR" dirty="0" err="1"/>
              <a:t>Git</a:t>
            </a:r>
            <a:r>
              <a:rPr lang="pt-BR" b="1" dirty="0"/>
              <a:t>)</a:t>
            </a:r>
          </a:p>
          <a:p>
            <a:r>
              <a:rPr lang="pt-BR" b="1" dirty="0"/>
              <a:t>Controle de Versão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/>
              <a:t>Branchs</a:t>
            </a:r>
            <a:r>
              <a:rPr lang="pt-BR" dirty="0"/>
              <a:t> (</a:t>
            </a:r>
            <a:r>
              <a:rPr lang="pt-BR" dirty="0" err="1"/>
              <a:t>unstable</a:t>
            </a:r>
            <a:r>
              <a:rPr lang="pt-BR" dirty="0"/>
              <a:t>, </a:t>
            </a:r>
            <a:r>
              <a:rPr lang="pt-BR" dirty="0" err="1"/>
              <a:t>testing</a:t>
            </a:r>
            <a:r>
              <a:rPr lang="pt-BR" dirty="0"/>
              <a:t>, </a:t>
            </a:r>
            <a:r>
              <a:rPr lang="pt-BR" dirty="0" err="1"/>
              <a:t>dev</a:t>
            </a:r>
            <a:r>
              <a:rPr lang="pt-B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/>
              <a:t>Issues</a:t>
            </a:r>
            <a:r>
              <a:rPr lang="pt-BR" dirty="0"/>
              <a:t> (</a:t>
            </a:r>
            <a:r>
              <a:rPr lang="pt-BR" dirty="0" err="1"/>
              <a:t>bugfix</a:t>
            </a:r>
            <a:r>
              <a:rPr lang="pt-BR" dirty="0"/>
              <a:t>, </a:t>
            </a:r>
            <a:r>
              <a:rPr lang="pt-BR" dirty="0" err="1"/>
              <a:t>enhancement</a:t>
            </a:r>
            <a:r>
              <a:rPr lang="pt-BR" dirty="0"/>
              <a:t>, </a:t>
            </a:r>
            <a:r>
              <a:rPr lang="pt-BR" dirty="0" err="1"/>
              <a:t>feature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411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BF5C42F-EF95-444A-82E0-0B248029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</a:t>
            </a:r>
            <a:r>
              <a:rPr lang="pt-BR" dirty="0" err="1"/>
              <a:t>Finny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F277B38-6BF8-40CC-929C-430FF75E2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pt-BR" sz="2400" b="1" dirty="0"/>
              <a:t>Equipe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Gabriel Souza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Henrique Carvalho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err="1"/>
              <a:t>Nícolas</a:t>
            </a:r>
            <a:r>
              <a:rPr lang="pt-BR" dirty="0"/>
              <a:t> Pimenta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Marcos França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Matheus Xavier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Sol Quaresma</a:t>
            </a:r>
          </a:p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6077C5-D874-4EB6-922B-F4E71AA55FF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6" b="1427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578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574</TotalTime>
  <Words>476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Projeto Finny</vt:lpstr>
      <vt:lpstr> Contexto do problema</vt:lpstr>
      <vt:lpstr>Público-Alvo | PERSONAS</vt:lpstr>
      <vt:lpstr>Proposta de Solução | Objetivos</vt:lpstr>
      <vt:lpstr>Histórias de Usuários e Requisitos</vt:lpstr>
      <vt:lpstr>Projeto da Interface</vt:lpstr>
      <vt:lpstr>Metodologia</vt:lpstr>
      <vt:lpstr>Projeto Finny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XPTO</dc:title>
  <dc:creator>Rommel Carneiro</dc:creator>
  <cp:lastModifiedBy>Henrique Moreira Gomes de Carvalho Carvalho</cp:lastModifiedBy>
  <cp:revision>12</cp:revision>
  <dcterms:created xsi:type="dcterms:W3CDTF">2022-04-05T03:20:00Z</dcterms:created>
  <dcterms:modified xsi:type="dcterms:W3CDTF">2024-04-14T22:08:14Z</dcterms:modified>
</cp:coreProperties>
</file>