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5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708CE-AA8F-4BA4-BBA7-7289478642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F194C8-7400-43D6-B7FC-0D3EDE19C1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Problema</a:t>
          </a:r>
          <a:endParaRPr lang="en-US" dirty="0"/>
        </a:p>
      </dgm:t>
    </dgm:pt>
    <dgm:pt modelId="{D6D5C578-17D2-4EF1-B207-9FFEFF0BD62E}" type="parTrans" cxnId="{189ED803-CE35-4493-97FB-318D7B7FFB46}">
      <dgm:prSet/>
      <dgm:spPr/>
      <dgm:t>
        <a:bodyPr/>
        <a:lstStyle/>
        <a:p>
          <a:endParaRPr lang="en-US"/>
        </a:p>
      </dgm:t>
    </dgm:pt>
    <dgm:pt modelId="{CD06AB01-7325-4616-A697-96C5CF42DDBE}" type="sibTrans" cxnId="{189ED803-CE35-4493-97FB-318D7B7FFB46}">
      <dgm:prSet/>
      <dgm:spPr/>
      <dgm:t>
        <a:bodyPr/>
        <a:lstStyle/>
        <a:p>
          <a:endParaRPr lang="en-US"/>
        </a:p>
      </dgm:t>
    </dgm:pt>
    <dgm:pt modelId="{F17747C4-851E-4C41-A29A-FA82B56614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baixo nível de educação financeira do investidor pessoa física no Brasil, que desconhece as ferramentas de finanças para gestão de seus investimentos pessoais e gestão de patrimônio, como também a falta de conhecimento da legislação que rege a apuração de impostos sobre esses investimentos</a:t>
          </a:r>
          <a:endParaRPr lang="en-US" dirty="0"/>
        </a:p>
      </dgm:t>
    </dgm:pt>
    <dgm:pt modelId="{5DD83B0B-7674-49FD-B371-2255C5C965C4}" type="parTrans" cxnId="{71F30AA8-A235-4670-AD17-E153108CFC9E}">
      <dgm:prSet/>
      <dgm:spPr/>
      <dgm:t>
        <a:bodyPr/>
        <a:lstStyle/>
        <a:p>
          <a:endParaRPr lang="en-US"/>
        </a:p>
      </dgm:t>
    </dgm:pt>
    <dgm:pt modelId="{D4089603-B270-4C06-A9A3-ADEEE01A15D6}" type="sibTrans" cxnId="{71F30AA8-A235-4670-AD17-E153108CFC9E}">
      <dgm:prSet/>
      <dgm:spPr/>
      <dgm:t>
        <a:bodyPr/>
        <a:lstStyle/>
        <a:p>
          <a:endParaRPr lang="en-US"/>
        </a:p>
      </dgm:t>
    </dgm:pt>
    <dgm:pt modelId="{DA415FBC-13BC-457D-A2AB-CD0F679BB7E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Cenário atual</a:t>
          </a:r>
          <a:endParaRPr lang="en-US"/>
        </a:p>
      </dgm:t>
    </dgm:pt>
    <dgm:pt modelId="{B568A5F1-8FDC-4BCF-8502-6CC2ED35F2FC}" type="parTrans" cxnId="{9D99A120-1820-4867-9ED8-C138026E71B9}">
      <dgm:prSet/>
      <dgm:spPr/>
      <dgm:t>
        <a:bodyPr/>
        <a:lstStyle/>
        <a:p>
          <a:endParaRPr lang="en-US"/>
        </a:p>
      </dgm:t>
    </dgm:pt>
    <dgm:pt modelId="{B15F206E-D6BD-4832-A63C-45D1354B807A}" type="sibTrans" cxnId="{9D99A120-1820-4867-9ED8-C138026E71B9}">
      <dgm:prSet/>
      <dgm:spPr/>
      <dgm:t>
        <a:bodyPr/>
        <a:lstStyle/>
        <a:p>
          <a:endParaRPr lang="en-US"/>
        </a:p>
      </dgm:t>
    </dgm:pt>
    <dgm:pt modelId="{766CFDD9-2936-4F05-86A2-4310CCAFD1D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aumento de 10x o número de pessoas físicas na bolsa de valores no Brasil</a:t>
          </a:r>
          <a:endParaRPr lang="en-US"/>
        </a:p>
      </dgm:t>
    </dgm:pt>
    <dgm:pt modelId="{BC3F863D-8AA6-4974-B1D3-EBA852943967}" type="parTrans" cxnId="{86237F7E-C28A-4FC4-8DCB-8AF6F20B3B12}">
      <dgm:prSet/>
      <dgm:spPr/>
      <dgm:t>
        <a:bodyPr/>
        <a:lstStyle/>
        <a:p>
          <a:endParaRPr lang="en-US"/>
        </a:p>
      </dgm:t>
    </dgm:pt>
    <dgm:pt modelId="{DE35E727-4783-4DB1-B8B5-CFFFC3E3C44B}" type="sibTrans" cxnId="{86237F7E-C28A-4FC4-8DCB-8AF6F20B3B12}">
      <dgm:prSet/>
      <dgm:spPr/>
      <dgm:t>
        <a:bodyPr/>
        <a:lstStyle/>
        <a:p>
          <a:endParaRPr lang="en-US"/>
        </a:p>
      </dgm:t>
    </dgm:pt>
    <dgm:pt modelId="{0B2434E1-76CC-4D92-B961-CB13E01542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democratização do acesso aos produtos financeiros</a:t>
          </a:r>
          <a:endParaRPr lang="en-US"/>
        </a:p>
      </dgm:t>
    </dgm:pt>
    <dgm:pt modelId="{96844AC8-7B54-41C6-8DC3-09755A8AF676}" type="parTrans" cxnId="{1A890F5F-CBC7-4D12-95F9-1398D322AAAE}">
      <dgm:prSet/>
      <dgm:spPr/>
      <dgm:t>
        <a:bodyPr/>
        <a:lstStyle/>
        <a:p>
          <a:endParaRPr lang="en-US"/>
        </a:p>
      </dgm:t>
    </dgm:pt>
    <dgm:pt modelId="{19C31B29-B7AE-45A2-A4B6-22E45F25F9DD}" type="sibTrans" cxnId="{1A890F5F-CBC7-4D12-95F9-1398D322AAAE}">
      <dgm:prSet/>
      <dgm:spPr/>
      <dgm:t>
        <a:bodyPr/>
        <a:lstStyle/>
        <a:p>
          <a:endParaRPr lang="en-US"/>
        </a:p>
      </dgm:t>
    </dgm:pt>
    <dgm:pt modelId="{CDDD9F71-D908-46C8-9B07-39E31031E57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Justificativa</a:t>
          </a:r>
          <a:endParaRPr lang="en-US"/>
        </a:p>
      </dgm:t>
    </dgm:pt>
    <dgm:pt modelId="{1E283396-75E0-42F0-885F-677EA5028078}" type="parTrans" cxnId="{691135BE-4C89-41D0-A0AD-062B3016ADDF}">
      <dgm:prSet/>
      <dgm:spPr/>
      <dgm:t>
        <a:bodyPr/>
        <a:lstStyle/>
        <a:p>
          <a:endParaRPr lang="en-US"/>
        </a:p>
      </dgm:t>
    </dgm:pt>
    <dgm:pt modelId="{CB07F390-5CFB-4F72-9635-C790A7262D35}" type="sibTrans" cxnId="{691135BE-4C89-41D0-A0AD-062B3016ADDF}">
      <dgm:prSet/>
      <dgm:spPr/>
      <dgm:t>
        <a:bodyPr/>
        <a:lstStyle/>
        <a:p>
          <a:endParaRPr lang="en-US"/>
        </a:p>
      </dgm:t>
    </dgm:pt>
    <dgm:pt modelId="{AB704054-EFEB-40CE-BEAC-105C3FC6B74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indivíduos que tiveram acesso à educação financeira foram capazes de tomar decisões que ajudaram a aumentar e/ou evitaram reduzir seu patrimônio</a:t>
          </a:r>
          <a:endParaRPr lang="en-US"/>
        </a:p>
      </dgm:t>
    </dgm:pt>
    <dgm:pt modelId="{607A03DD-9577-4BC8-B2E3-A148C71D0A38}" type="parTrans" cxnId="{FEED2317-7541-4569-90A3-AD22A9210B38}">
      <dgm:prSet/>
      <dgm:spPr/>
      <dgm:t>
        <a:bodyPr/>
        <a:lstStyle/>
        <a:p>
          <a:endParaRPr lang="en-US"/>
        </a:p>
      </dgm:t>
    </dgm:pt>
    <dgm:pt modelId="{7965CA72-AC80-451C-A157-F241C0C1BCDF}" type="sibTrans" cxnId="{FEED2317-7541-4569-90A3-AD22A9210B38}">
      <dgm:prSet/>
      <dgm:spPr/>
      <dgm:t>
        <a:bodyPr/>
        <a:lstStyle/>
        <a:p>
          <a:endParaRPr lang="en-US"/>
        </a:p>
      </dgm:t>
    </dgm:pt>
    <dgm:pt modelId="{35DBEFB5-0272-47CF-A200-8129155F234A}" type="pres">
      <dgm:prSet presAssocID="{370708CE-AA8F-4BA4-BBA7-7289478642E8}" presName="root" presStyleCnt="0">
        <dgm:presLayoutVars>
          <dgm:dir/>
          <dgm:resizeHandles val="exact"/>
        </dgm:presLayoutVars>
      </dgm:prSet>
      <dgm:spPr/>
    </dgm:pt>
    <dgm:pt modelId="{63F4972C-CE44-47B7-AFC8-A16349AF35CA}" type="pres">
      <dgm:prSet presAssocID="{26F194C8-7400-43D6-B7FC-0D3EDE19C1ED}" presName="compNode" presStyleCnt="0"/>
      <dgm:spPr/>
    </dgm:pt>
    <dgm:pt modelId="{724CDCFE-EA09-4C26-8917-BE2ED1F01067}" type="pres">
      <dgm:prSet presAssocID="{26F194C8-7400-43D6-B7FC-0D3EDE19C1ED}" presName="bgRect" presStyleLbl="bgShp" presStyleIdx="0" presStyleCnt="3"/>
      <dgm:spPr/>
    </dgm:pt>
    <dgm:pt modelId="{AF534A03-1202-41D3-818A-4FF2796B7BBD}" type="pres">
      <dgm:prSet presAssocID="{26F194C8-7400-43D6-B7FC-0D3EDE19C1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B6A8D6E1-DEFE-4515-AFD0-0E8ECEC31723}" type="pres">
      <dgm:prSet presAssocID="{26F194C8-7400-43D6-B7FC-0D3EDE19C1ED}" presName="spaceRect" presStyleCnt="0"/>
      <dgm:spPr/>
    </dgm:pt>
    <dgm:pt modelId="{97F6D229-021C-464F-9043-F931313B9ED8}" type="pres">
      <dgm:prSet presAssocID="{26F194C8-7400-43D6-B7FC-0D3EDE19C1ED}" presName="parTx" presStyleLbl="revTx" presStyleIdx="0" presStyleCnt="6">
        <dgm:presLayoutVars>
          <dgm:chMax val="0"/>
          <dgm:chPref val="0"/>
        </dgm:presLayoutVars>
      </dgm:prSet>
      <dgm:spPr/>
    </dgm:pt>
    <dgm:pt modelId="{F4A0BC17-1596-4642-968A-6D81E378D35D}" type="pres">
      <dgm:prSet presAssocID="{26F194C8-7400-43D6-B7FC-0D3EDE19C1ED}" presName="desTx" presStyleLbl="revTx" presStyleIdx="1" presStyleCnt="6">
        <dgm:presLayoutVars/>
      </dgm:prSet>
      <dgm:spPr/>
    </dgm:pt>
    <dgm:pt modelId="{12F15FAA-7982-4CEF-80E3-4DD1F75B8608}" type="pres">
      <dgm:prSet presAssocID="{CD06AB01-7325-4616-A697-96C5CF42DDBE}" presName="sibTrans" presStyleCnt="0"/>
      <dgm:spPr/>
    </dgm:pt>
    <dgm:pt modelId="{B9BFA49F-89E0-4C96-A372-4408CD645406}" type="pres">
      <dgm:prSet presAssocID="{DA415FBC-13BC-457D-A2AB-CD0F679BB7E9}" presName="compNode" presStyleCnt="0"/>
      <dgm:spPr/>
    </dgm:pt>
    <dgm:pt modelId="{7402F519-2CD8-4AAE-8A4D-47321B3112DA}" type="pres">
      <dgm:prSet presAssocID="{DA415FBC-13BC-457D-A2AB-CD0F679BB7E9}" presName="bgRect" presStyleLbl="bgShp" presStyleIdx="1" presStyleCnt="3"/>
      <dgm:spPr/>
    </dgm:pt>
    <dgm:pt modelId="{42D3A5A7-ECE5-4B24-B01C-375569105187}" type="pres">
      <dgm:prSet presAssocID="{DA415FBC-13BC-457D-A2AB-CD0F679BB7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EAD261AB-22A4-4D43-8EFE-8BC158D94602}" type="pres">
      <dgm:prSet presAssocID="{DA415FBC-13BC-457D-A2AB-CD0F679BB7E9}" presName="spaceRect" presStyleCnt="0"/>
      <dgm:spPr/>
    </dgm:pt>
    <dgm:pt modelId="{0B4E5DED-BCD2-4780-9816-F3F50C96E3C1}" type="pres">
      <dgm:prSet presAssocID="{DA415FBC-13BC-457D-A2AB-CD0F679BB7E9}" presName="parTx" presStyleLbl="revTx" presStyleIdx="2" presStyleCnt="6">
        <dgm:presLayoutVars>
          <dgm:chMax val="0"/>
          <dgm:chPref val="0"/>
        </dgm:presLayoutVars>
      </dgm:prSet>
      <dgm:spPr/>
    </dgm:pt>
    <dgm:pt modelId="{E480700E-FB7A-4050-A3E7-9928CC80F899}" type="pres">
      <dgm:prSet presAssocID="{DA415FBC-13BC-457D-A2AB-CD0F679BB7E9}" presName="desTx" presStyleLbl="revTx" presStyleIdx="3" presStyleCnt="6">
        <dgm:presLayoutVars/>
      </dgm:prSet>
      <dgm:spPr/>
    </dgm:pt>
    <dgm:pt modelId="{8BFCBADD-21C3-419C-A901-896D463442E0}" type="pres">
      <dgm:prSet presAssocID="{B15F206E-D6BD-4832-A63C-45D1354B807A}" presName="sibTrans" presStyleCnt="0"/>
      <dgm:spPr/>
    </dgm:pt>
    <dgm:pt modelId="{C2F49170-2118-48C1-8AE0-A0A47E0A70E9}" type="pres">
      <dgm:prSet presAssocID="{CDDD9F71-D908-46C8-9B07-39E31031E57C}" presName="compNode" presStyleCnt="0"/>
      <dgm:spPr/>
    </dgm:pt>
    <dgm:pt modelId="{65D5B6C1-DE0F-4C17-8203-AA552F7779C8}" type="pres">
      <dgm:prSet presAssocID="{CDDD9F71-D908-46C8-9B07-39E31031E57C}" presName="bgRect" presStyleLbl="bgShp" presStyleIdx="2" presStyleCnt="3"/>
      <dgm:spPr/>
    </dgm:pt>
    <dgm:pt modelId="{A67F43C1-07E5-46E7-834E-6F94E9CEE938}" type="pres">
      <dgm:prSet presAssocID="{CDDD9F71-D908-46C8-9B07-39E31031E5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34CC5839-37E1-4F31-B335-A4FE0021B7B8}" type="pres">
      <dgm:prSet presAssocID="{CDDD9F71-D908-46C8-9B07-39E31031E57C}" presName="spaceRect" presStyleCnt="0"/>
      <dgm:spPr/>
    </dgm:pt>
    <dgm:pt modelId="{CACD3A9C-A63B-42BE-A3C8-D83C4B183907}" type="pres">
      <dgm:prSet presAssocID="{CDDD9F71-D908-46C8-9B07-39E31031E57C}" presName="parTx" presStyleLbl="revTx" presStyleIdx="4" presStyleCnt="6">
        <dgm:presLayoutVars>
          <dgm:chMax val="0"/>
          <dgm:chPref val="0"/>
        </dgm:presLayoutVars>
      </dgm:prSet>
      <dgm:spPr/>
    </dgm:pt>
    <dgm:pt modelId="{DAA5ABB2-C653-46FB-8685-9FE5C2A5C720}" type="pres">
      <dgm:prSet presAssocID="{CDDD9F71-D908-46C8-9B07-39E31031E57C}" presName="desTx" presStyleLbl="revTx" presStyleIdx="5" presStyleCnt="6">
        <dgm:presLayoutVars/>
      </dgm:prSet>
      <dgm:spPr/>
    </dgm:pt>
  </dgm:ptLst>
  <dgm:cxnLst>
    <dgm:cxn modelId="{189ED803-CE35-4493-97FB-318D7B7FFB46}" srcId="{370708CE-AA8F-4BA4-BBA7-7289478642E8}" destId="{26F194C8-7400-43D6-B7FC-0D3EDE19C1ED}" srcOrd="0" destOrd="0" parTransId="{D6D5C578-17D2-4EF1-B207-9FFEFF0BD62E}" sibTransId="{CD06AB01-7325-4616-A697-96C5CF42DDBE}"/>
    <dgm:cxn modelId="{1F7F4004-A3C3-4852-AA60-DACA2B1B3DB2}" type="presOf" srcId="{370708CE-AA8F-4BA4-BBA7-7289478642E8}" destId="{35DBEFB5-0272-47CF-A200-8129155F234A}" srcOrd="0" destOrd="0" presId="urn:microsoft.com/office/officeart/2018/2/layout/IconVerticalSolidList"/>
    <dgm:cxn modelId="{FEED2317-7541-4569-90A3-AD22A9210B38}" srcId="{CDDD9F71-D908-46C8-9B07-39E31031E57C}" destId="{AB704054-EFEB-40CE-BEAC-105C3FC6B745}" srcOrd="0" destOrd="0" parTransId="{607A03DD-9577-4BC8-B2E3-A148C71D0A38}" sibTransId="{7965CA72-AC80-451C-A157-F241C0C1BCDF}"/>
    <dgm:cxn modelId="{9D99A120-1820-4867-9ED8-C138026E71B9}" srcId="{370708CE-AA8F-4BA4-BBA7-7289478642E8}" destId="{DA415FBC-13BC-457D-A2AB-CD0F679BB7E9}" srcOrd="1" destOrd="0" parTransId="{B568A5F1-8FDC-4BCF-8502-6CC2ED35F2FC}" sibTransId="{B15F206E-D6BD-4832-A63C-45D1354B807A}"/>
    <dgm:cxn modelId="{1A890F5F-CBC7-4D12-95F9-1398D322AAAE}" srcId="{DA415FBC-13BC-457D-A2AB-CD0F679BB7E9}" destId="{0B2434E1-76CC-4D92-B961-CB13E01542AE}" srcOrd="1" destOrd="0" parTransId="{96844AC8-7B54-41C6-8DC3-09755A8AF676}" sibTransId="{19C31B29-B7AE-45A2-A4B6-22E45F25F9DD}"/>
    <dgm:cxn modelId="{86237F7E-C28A-4FC4-8DCB-8AF6F20B3B12}" srcId="{DA415FBC-13BC-457D-A2AB-CD0F679BB7E9}" destId="{766CFDD9-2936-4F05-86A2-4310CCAFD1D4}" srcOrd="0" destOrd="0" parTransId="{BC3F863D-8AA6-4974-B1D3-EBA852943967}" sibTransId="{DE35E727-4783-4DB1-B8B5-CFFFC3E3C44B}"/>
    <dgm:cxn modelId="{10EF13A4-4591-4741-B1E8-013417880965}" type="presOf" srcId="{0B2434E1-76CC-4D92-B961-CB13E01542AE}" destId="{E480700E-FB7A-4050-A3E7-9928CC80F899}" srcOrd="0" destOrd="1" presId="urn:microsoft.com/office/officeart/2018/2/layout/IconVerticalSolidList"/>
    <dgm:cxn modelId="{71F30AA8-A235-4670-AD17-E153108CFC9E}" srcId="{26F194C8-7400-43D6-B7FC-0D3EDE19C1ED}" destId="{F17747C4-851E-4C41-A29A-FA82B566140F}" srcOrd="0" destOrd="0" parTransId="{5DD83B0B-7674-49FD-B371-2255C5C965C4}" sibTransId="{D4089603-B270-4C06-A9A3-ADEEE01A15D6}"/>
    <dgm:cxn modelId="{0B6295A9-F43B-4774-BAAE-B0B87FC22F87}" type="presOf" srcId="{766CFDD9-2936-4F05-86A2-4310CCAFD1D4}" destId="{E480700E-FB7A-4050-A3E7-9928CC80F899}" srcOrd="0" destOrd="0" presId="urn:microsoft.com/office/officeart/2018/2/layout/IconVerticalSolidList"/>
    <dgm:cxn modelId="{F98A7BB1-7419-4FC2-904C-6F8F689C8493}" type="presOf" srcId="{F17747C4-851E-4C41-A29A-FA82B566140F}" destId="{F4A0BC17-1596-4642-968A-6D81E378D35D}" srcOrd="0" destOrd="0" presId="urn:microsoft.com/office/officeart/2018/2/layout/IconVerticalSolidList"/>
    <dgm:cxn modelId="{A9B30FBC-04AD-4FC0-B153-7D46689A7028}" type="presOf" srcId="{AB704054-EFEB-40CE-BEAC-105C3FC6B745}" destId="{DAA5ABB2-C653-46FB-8685-9FE5C2A5C720}" srcOrd="0" destOrd="0" presId="urn:microsoft.com/office/officeart/2018/2/layout/IconVerticalSolidList"/>
    <dgm:cxn modelId="{691135BE-4C89-41D0-A0AD-062B3016ADDF}" srcId="{370708CE-AA8F-4BA4-BBA7-7289478642E8}" destId="{CDDD9F71-D908-46C8-9B07-39E31031E57C}" srcOrd="2" destOrd="0" parTransId="{1E283396-75E0-42F0-885F-677EA5028078}" sibTransId="{CB07F390-5CFB-4F72-9635-C790A7262D35}"/>
    <dgm:cxn modelId="{83C9CBC5-2DC1-4002-B5E3-3611A94EB4A3}" type="presOf" srcId="{26F194C8-7400-43D6-B7FC-0D3EDE19C1ED}" destId="{97F6D229-021C-464F-9043-F931313B9ED8}" srcOrd="0" destOrd="0" presId="urn:microsoft.com/office/officeart/2018/2/layout/IconVerticalSolidList"/>
    <dgm:cxn modelId="{311D7FE3-8576-404B-AFDE-7BA3AA4E7079}" type="presOf" srcId="{CDDD9F71-D908-46C8-9B07-39E31031E57C}" destId="{CACD3A9C-A63B-42BE-A3C8-D83C4B183907}" srcOrd="0" destOrd="0" presId="urn:microsoft.com/office/officeart/2018/2/layout/IconVerticalSolidList"/>
    <dgm:cxn modelId="{0319A3F6-AE9A-4C16-985E-C33F9C39F3A9}" type="presOf" srcId="{DA415FBC-13BC-457D-A2AB-CD0F679BB7E9}" destId="{0B4E5DED-BCD2-4780-9816-F3F50C96E3C1}" srcOrd="0" destOrd="0" presId="urn:microsoft.com/office/officeart/2018/2/layout/IconVerticalSolidList"/>
    <dgm:cxn modelId="{4959F47A-FB17-423B-B9AB-9F959F05BF97}" type="presParOf" srcId="{35DBEFB5-0272-47CF-A200-8129155F234A}" destId="{63F4972C-CE44-47B7-AFC8-A16349AF35CA}" srcOrd="0" destOrd="0" presId="urn:microsoft.com/office/officeart/2018/2/layout/IconVerticalSolidList"/>
    <dgm:cxn modelId="{44B543A4-A503-4CF8-B883-2457E0B8BE3F}" type="presParOf" srcId="{63F4972C-CE44-47B7-AFC8-A16349AF35CA}" destId="{724CDCFE-EA09-4C26-8917-BE2ED1F01067}" srcOrd="0" destOrd="0" presId="urn:microsoft.com/office/officeart/2018/2/layout/IconVerticalSolidList"/>
    <dgm:cxn modelId="{9E7D7328-FC13-4781-A09E-CE1FF280C1B4}" type="presParOf" srcId="{63F4972C-CE44-47B7-AFC8-A16349AF35CA}" destId="{AF534A03-1202-41D3-818A-4FF2796B7BBD}" srcOrd="1" destOrd="0" presId="urn:microsoft.com/office/officeart/2018/2/layout/IconVerticalSolidList"/>
    <dgm:cxn modelId="{E4F7F4FD-5D2F-42C0-A11C-8507472A3119}" type="presParOf" srcId="{63F4972C-CE44-47B7-AFC8-A16349AF35CA}" destId="{B6A8D6E1-DEFE-4515-AFD0-0E8ECEC31723}" srcOrd="2" destOrd="0" presId="urn:microsoft.com/office/officeart/2018/2/layout/IconVerticalSolidList"/>
    <dgm:cxn modelId="{47BED4EF-DAD6-4B47-A439-B922C6DA3BC3}" type="presParOf" srcId="{63F4972C-CE44-47B7-AFC8-A16349AF35CA}" destId="{97F6D229-021C-464F-9043-F931313B9ED8}" srcOrd="3" destOrd="0" presId="urn:microsoft.com/office/officeart/2018/2/layout/IconVerticalSolidList"/>
    <dgm:cxn modelId="{082E2CE6-D30D-4F88-8EAC-E86B63DB3C91}" type="presParOf" srcId="{63F4972C-CE44-47B7-AFC8-A16349AF35CA}" destId="{F4A0BC17-1596-4642-968A-6D81E378D35D}" srcOrd="4" destOrd="0" presId="urn:microsoft.com/office/officeart/2018/2/layout/IconVerticalSolidList"/>
    <dgm:cxn modelId="{8C59A93F-C082-4A7B-8DAC-FD742310F43B}" type="presParOf" srcId="{35DBEFB5-0272-47CF-A200-8129155F234A}" destId="{12F15FAA-7982-4CEF-80E3-4DD1F75B8608}" srcOrd="1" destOrd="0" presId="urn:microsoft.com/office/officeart/2018/2/layout/IconVerticalSolidList"/>
    <dgm:cxn modelId="{0C944AAA-B565-4391-B139-EF8C04FFE352}" type="presParOf" srcId="{35DBEFB5-0272-47CF-A200-8129155F234A}" destId="{B9BFA49F-89E0-4C96-A372-4408CD645406}" srcOrd="2" destOrd="0" presId="urn:microsoft.com/office/officeart/2018/2/layout/IconVerticalSolidList"/>
    <dgm:cxn modelId="{4EB8E7EA-0A25-4EDC-BF33-23EA24D02F8F}" type="presParOf" srcId="{B9BFA49F-89E0-4C96-A372-4408CD645406}" destId="{7402F519-2CD8-4AAE-8A4D-47321B3112DA}" srcOrd="0" destOrd="0" presId="urn:microsoft.com/office/officeart/2018/2/layout/IconVerticalSolidList"/>
    <dgm:cxn modelId="{C8337872-B116-481A-BBEF-E2C8B3F8F1BC}" type="presParOf" srcId="{B9BFA49F-89E0-4C96-A372-4408CD645406}" destId="{42D3A5A7-ECE5-4B24-B01C-375569105187}" srcOrd="1" destOrd="0" presId="urn:microsoft.com/office/officeart/2018/2/layout/IconVerticalSolidList"/>
    <dgm:cxn modelId="{E591200A-F947-4AC3-AA2F-67CEA8B610AD}" type="presParOf" srcId="{B9BFA49F-89E0-4C96-A372-4408CD645406}" destId="{EAD261AB-22A4-4D43-8EFE-8BC158D94602}" srcOrd="2" destOrd="0" presId="urn:microsoft.com/office/officeart/2018/2/layout/IconVerticalSolidList"/>
    <dgm:cxn modelId="{CACF6036-C898-4A3D-842B-0A467F4FC9A3}" type="presParOf" srcId="{B9BFA49F-89E0-4C96-A372-4408CD645406}" destId="{0B4E5DED-BCD2-4780-9816-F3F50C96E3C1}" srcOrd="3" destOrd="0" presId="urn:microsoft.com/office/officeart/2018/2/layout/IconVerticalSolidList"/>
    <dgm:cxn modelId="{F9C34820-B078-4B9B-BF61-C52D2D3AA86B}" type="presParOf" srcId="{B9BFA49F-89E0-4C96-A372-4408CD645406}" destId="{E480700E-FB7A-4050-A3E7-9928CC80F899}" srcOrd="4" destOrd="0" presId="urn:microsoft.com/office/officeart/2018/2/layout/IconVerticalSolidList"/>
    <dgm:cxn modelId="{F173A300-93CD-440C-8F78-1417FD22C040}" type="presParOf" srcId="{35DBEFB5-0272-47CF-A200-8129155F234A}" destId="{8BFCBADD-21C3-419C-A901-896D463442E0}" srcOrd="3" destOrd="0" presId="urn:microsoft.com/office/officeart/2018/2/layout/IconVerticalSolidList"/>
    <dgm:cxn modelId="{B7A0A57A-98FA-4538-953B-6925BD5EF906}" type="presParOf" srcId="{35DBEFB5-0272-47CF-A200-8129155F234A}" destId="{C2F49170-2118-48C1-8AE0-A0A47E0A70E9}" srcOrd="4" destOrd="0" presId="urn:microsoft.com/office/officeart/2018/2/layout/IconVerticalSolidList"/>
    <dgm:cxn modelId="{5E5CADED-671A-4E26-8EA1-91B952F47BCF}" type="presParOf" srcId="{C2F49170-2118-48C1-8AE0-A0A47E0A70E9}" destId="{65D5B6C1-DE0F-4C17-8203-AA552F7779C8}" srcOrd="0" destOrd="0" presId="urn:microsoft.com/office/officeart/2018/2/layout/IconVerticalSolidList"/>
    <dgm:cxn modelId="{A7731262-9D13-45F3-98F0-CAFBFECCE767}" type="presParOf" srcId="{C2F49170-2118-48C1-8AE0-A0A47E0A70E9}" destId="{A67F43C1-07E5-46E7-834E-6F94E9CEE938}" srcOrd="1" destOrd="0" presId="urn:microsoft.com/office/officeart/2018/2/layout/IconVerticalSolidList"/>
    <dgm:cxn modelId="{B8C8207A-9D55-4360-BBF2-3ADDA8ACD498}" type="presParOf" srcId="{C2F49170-2118-48C1-8AE0-A0A47E0A70E9}" destId="{34CC5839-37E1-4F31-B335-A4FE0021B7B8}" srcOrd="2" destOrd="0" presId="urn:microsoft.com/office/officeart/2018/2/layout/IconVerticalSolidList"/>
    <dgm:cxn modelId="{9245A90E-672F-4D88-9B86-906418F74987}" type="presParOf" srcId="{C2F49170-2118-48C1-8AE0-A0A47E0A70E9}" destId="{CACD3A9C-A63B-42BE-A3C8-D83C4B183907}" srcOrd="3" destOrd="0" presId="urn:microsoft.com/office/officeart/2018/2/layout/IconVerticalSolidList"/>
    <dgm:cxn modelId="{6B898593-998B-4286-9D56-5BA4C26A1A4E}" type="presParOf" srcId="{C2F49170-2118-48C1-8AE0-A0A47E0A70E9}" destId="{DAA5ABB2-C653-46FB-8685-9FE5C2A5C7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9B30B-2574-4CC4-9DCD-54C8D9336F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45BC84-CACF-48CA-977D-D7B55C24A8A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Para desenvolvimento da solução, foi utilizada a metodologia SCRUM;</a:t>
          </a:r>
          <a:endParaRPr lang="en-US" dirty="0"/>
        </a:p>
      </dgm:t>
    </dgm:pt>
    <dgm:pt modelId="{D7C88DBF-BD4F-4353-BCF1-E99C72F9581C}" type="parTrans" cxnId="{0BA9D116-C63B-4655-A368-1434EA9F9F4B}">
      <dgm:prSet/>
      <dgm:spPr/>
      <dgm:t>
        <a:bodyPr/>
        <a:lstStyle/>
        <a:p>
          <a:endParaRPr lang="en-US"/>
        </a:p>
      </dgm:t>
    </dgm:pt>
    <dgm:pt modelId="{872DAA48-FAF6-489B-BA20-4662551C57ED}" type="sibTrans" cxnId="{0BA9D116-C63B-4655-A368-1434EA9F9F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475EEF-6B19-446B-956C-4ADF14824F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desenvolvimento da solução, foram utilizadas as linguagens HTML, CSS e JavaScript, sendo utilizados os frameworks Bootstrap, do CSS, e JQuery, do JavaScript;</a:t>
          </a:r>
          <a:endParaRPr lang="en-US"/>
        </a:p>
      </dgm:t>
    </dgm:pt>
    <dgm:pt modelId="{6019B1D8-B7FE-401A-97B2-F98D483E0F28}" type="parTrans" cxnId="{069C5E9F-8132-4F20-A762-64E2363809ED}">
      <dgm:prSet/>
      <dgm:spPr/>
      <dgm:t>
        <a:bodyPr/>
        <a:lstStyle/>
        <a:p>
          <a:endParaRPr lang="en-US"/>
        </a:p>
      </dgm:t>
    </dgm:pt>
    <dgm:pt modelId="{37ABA2DB-BA32-42B4-9F42-E9C431AFD3AE}" type="sibTrans" cxnId="{069C5E9F-8132-4F20-A762-64E2363809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CF0746-EAE8-4806-8934-F0308339F93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desenvolvimento da solução, foram utilizados os aplicativos Visual Studio Code (código), Figma (wireframes, templates, etc) e Draw.io (fluxo de usuário);</a:t>
          </a:r>
          <a:endParaRPr lang="en-US"/>
        </a:p>
      </dgm:t>
    </dgm:pt>
    <dgm:pt modelId="{BC037AC8-DBC6-4BA0-B4E3-ECE4302A02E1}" type="parTrans" cxnId="{D972CC29-2E30-419D-9556-9C1F186C347D}">
      <dgm:prSet/>
      <dgm:spPr/>
      <dgm:t>
        <a:bodyPr/>
        <a:lstStyle/>
        <a:p>
          <a:endParaRPr lang="en-US"/>
        </a:p>
      </dgm:t>
    </dgm:pt>
    <dgm:pt modelId="{15AA1680-9F2E-402E-A237-38E79EC81127}" type="sibTrans" cxnId="{D972CC29-2E30-419D-9556-9C1F186C3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E339D7-31F9-4B20-9E8E-8576C6989CA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documentação e gerenciamento e repositório do código fonte, foi utilizado o Github;</a:t>
          </a:r>
          <a:endParaRPr lang="en-US"/>
        </a:p>
      </dgm:t>
    </dgm:pt>
    <dgm:pt modelId="{37ED550F-A785-445D-93EF-BDD7C580254C}" type="parTrans" cxnId="{6A51E836-FDD7-469A-9E9C-8C4AD704211E}">
      <dgm:prSet/>
      <dgm:spPr/>
      <dgm:t>
        <a:bodyPr/>
        <a:lstStyle/>
        <a:p>
          <a:endParaRPr lang="en-US"/>
        </a:p>
      </dgm:t>
    </dgm:pt>
    <dgm:pt modelId="{7135D203-2CCF-4A90-ADB3-B2101DF49838}" type="sibTrans" cxnId="{6A51E836-FDD7-469A-9E9C-8C4AD704211E}">
      <dgm:prSet/>
      <dgm:spPr/>
      <dgm:t>
        <a:bodyPr/>
        <a:lstStyle/>
        <a:p>
          <a:endParaRPr lang="en-US"/>
        </a:p>
      </dgm:t>
    </dgm:pt>
    <dgm:pt modelId="{21416FD5-B405-46CB-8AC4-3155DE2FE591}" type="pres">
      <dgm:prSet presAssocID="{3C79B30B-2574-4CC4-9DCD-54C8D9336F44}" presName="root" presStyleCnt="0">
        <dgm:presLayoutVars>
          <dgm:dir/>
          <dgm:resizeHandles val="exact"/>
        </dgm:presLayoutVars>
      </dgm:prSet>
      <dgm:spPr/>
    </dgm:pt>
    <dgm:pt modelId="{24389259-0B98-46C2-84D3-BA9ABA538672}" type="pres">
      <dgm:prSet presAssocID="{3C79B30B-2574-4CC4-9DCD-54C8D9336F44}" presName="container" presStyleCnt="0">
        <dgm:presLayoutVars>
          <dgm:dir/>
          <dgm:resizeHandles val="exact"/>
        </dgm:presLayoutVars>
      </dgm:prSet>
      <dgm:spPr/>
    </dgm:pt>
    <dgm:pt modelId="{71084AC7-5C37-4F2B-B659-B3DEFBAF2B5B}" type="pres">
      <dgm:prSet presAssocID="{E845BC84-CACF-48CA-977D-D7B55C24A8A2}" presName="compNode" presStyleCnt="0"/>
      <dgm:spPr/>
    </dgm:pt>
    <dgm:pt modelId="{1D664651-86B3-46EC-8EE0-0D011237011E}" type="pres">
      <dgm:prSet presAssocID="{E845BC84-CACF-48CA-977D-D7B55C24A8A2}" presName="iconBgRect" presStyleLbl="bgShp" presStyleIdx="0" presStyleCnt="4"/>
      <dgm:spPr/>
    </dgm:pt>
    <dgm:pt modelId="{66C19215-1F8F-40D4-9D23-6CCDC81D191A}" type="pres">
      <dgm:prSet presAssocID="{E845BC84-CACF-48CA-977D-D7B55C24A8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E1407888-F229-4116-8FD1-C0A65AA69866}" type="pres">
      <dgm:prSet presAssocID="{E845BC84-CACF-48CA-977D-D7B55C24A8A2}" presName="spaceRect" presStyleCnt="0"/>
      <dgm:spPr/>
    </dgm:pt>
    <dgm:pt modelId="{4380EAAD-D4A1-422A-9F0C-968B0B8BEEE2}" type="pres">
      <dgm:prSet presAssocID="{E845BC84-CACF-48CA-977D-D7B55C24A8A2}" presName="textRect" presStyleLbl="revTx" presStyleIdx="0" presStyleCnt="4">
        <dgm:presLayoutVars>
          <dgm:chMax val="1"/>
          <dgm:chPref val="1"/>
        </dgm:presLayoutVars>
      </dgm:prSet>
      <dgm:spPr/>
    </dgm:pt>
    <dgm:pt modelId="{0D3B1604-01EB-41F8-9181-09C2F47C90AF}" type="pres">
      <dgm:prSet presAssocID="{872DAA48-FAF6-489B-BA20-4662551C57ED}" presName="sibTrans" presStyleLbl="sibTrans2D1" presStyleIdx="0" presStyleCnt="0"/>
      <dgm:spPr/>
    </dgm:pt>
    <dgm:pt modelId="{00E260ED-6D78-4360-8BAD-7DE989B75AEB}" type="pres">
      <dgm:prSet presAssocID="{D1475EEF-6B19-446B-956C-4ADF14824F5D}" presName="compNode" presStyleCnt="0"/>
      <dgm:spPr/>
    </dgm:pt>
    <dgm:pt modelId="{6657773B-D206-4C8C-A283-97FFD9BE78F5}" type="pres">
      <dgm:prSet presAssocID="{D1475EEF-6B19-446B-956C-4ADF14824F5D}" presName="iconBgRect" presStyleLbl="bgShp" presStyleIdx="1" presStyleCnt="4"/>
      <dgm:spPr/>
    </dgm:pt>
    <dgm:pt modelId="{EAE0FA5A-7CBA-48E6-AE50-9C08604FC347}" type="pres">
      <dgm:prSet presAssocID="{D1475EEF-6B19-446B-956C-4ADF14824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B0EC9BC-7746-4E0E-8094-C5904D0E8756}" type="pres">
      <dgm:prSet presAssocID="{D1475EEF-6B19-446B-956C-4ADF14824F5D}" presName="spaceRect" presStyleCnt="0"/>
      <dgm:spPr/>
    </dgm:pt>
    <dgm:pt modelId="{12A83ED6-D9D3-4C73-9104-0006C06EDFAE}" type="pres">
      <dgm:prSet presAssocID="{D1475EEF-6B19-446B-956C-4ADF14824F5D}" presName="textRect" presStyleLbl="revTx" presStyleIdx="1" presStyleCnt="4">
        <dgm:presLayoutVars>
          <dgm:chMax val="1"/>
          <dgm:chPref val="1"/>
        </dgm:presLayoutVars>
      </dgm:prSet>
      <dgm:spPr/>
    </dgm:pt>
    <dgm:pt modelId="{83471E57-0CBE-462A-9608-4BFD108F2034}" type="pres">
      <dgm:prSet presAssocID="{37ABA2DB-BA32-42B4-9F42-E9C431AFD3AE}" presName="sibTrans" presStyleLbl="sibTrans2D1" presStyleIdx="0" presStyleCnt="0"/>
      <dgm:spPr/>
    </dgm:pt>
    <dgm:pt modelId="{5C5E2A15-26C6-48D2-A05E-3A74CF175099}" type="pres">
      <dgm:prSet presAssocID="{8ACF0746-EAE8-4806-8934-F0308339F934}" presName="compNode" presStyleCnt="0"/>
      <dgm:spPr/>
    </dgm:pt>
    <dgm:pt modelId="{B223C5F6-2DAE-4B06-A85E-508088587FFB}" type="pres">
      <dgm:prSet presAssocID="{8ACF0746-EAE8-4806-8934-F0308339F934}" presName="iconBgRect" presStyleLbl="bgShp" presStyleIdx="2" presStyleCnt="4"/>
      <dgm:spPr/>
    </dgm:pt>
    <dgm:pt modelId="{9BFFC3EA-86DA-4C2B-A464-82C5002B3508}" type="pres">
      <dgm:prSet presAssocID="{8ACF0746-EAE8-4806-8934-F0308339F9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7B5F53E-AF77-4469-A112-9C59FE4F2547}" type="pres">
      <dgm:prSet presAssocID="{8ACF0746-EAE8-4806-8934-F0308339F934}" presName="spaceRect" presStyleCnt="0"/>
      <dgm:spPr/>
    </dgm:pt>
    <dgm:pt modelId="{CA598A86-28D1-4C78-960D-3C387A8FEAFC}" type="pres">
      <dgm:prSet presAssocID="{8ACF0746-EAE8-4806-8934-F0308339F934}" presName="textRect" presStyleLbl="revTx" presStyleIdx="2" presStyleCnt="4">
        <dgm:presLayoutVars>
          <dgm:chMax val="1"/>
          <dgm:chPref val="1"/>
        </dgm:presLayoutVars>
      </dgm:prSet>
      <dgm:spPr/>
    </dgm:pt>
    <dgm:pt modelId="{C0008969-EB39-433A-B33D-87B72A204C64}" type="pres">
      <dgm:prSet presAssocID="{15AA1680-9F2E-402E-A237-38E79EC81127}" presName="sibTrans" presStyleLbl="sibTrans2D1" presStyleIdx="0" presStyleCnt="0"/>
      <dgm:spPr/>
    </dgm:pt>
    <dgm:pt modelId="{09D2A402-57A7-472E-949B-76E288652426}" type="pres">
      <dgm:prSet presAssocID="{84E339D7-31F9-4B20-9E8E-8576C6989CAC}" presName="compNode" presStyleCnt="0"/>
      <dgm:spPr/>
    </dgm:pt>
    <dgm:pt modelId="{4461CECA-5B36-4836-89F6-0CEDD2A8E35A}" type="pres">
      <dgm:prSet presAssocID="{84E339D7-31F9-4B20-9E8E-8576C6989CAC}" presName="iconBgRect" presStyleLbl="bgShp" presStyleIdx="3" presStyleCnt="4"/>
      <dgm:spPr/>
    </dgm:pt>
    <dgm:pt modelId="{FBE6C3CB-F754-48CE-AC6A-1F637521676D}" type="pres">
      <dgm:prSet presAssocID="{84E339D7-31F9-4B20-9E8E-8576C6989C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767EB51C-66B2-4034-AE71-354A7E56DB3F}" type="pres">
      <dgm:prSet presAssocID="{84E339D7-31F9-4B20-9E8E-8576C6989CAC}" presName="spaceRect" presStyleCnt="0"/>
      <dgm:spPr/>
    </dgm:pt>
    <dgm:pt modelId="{0DABE015-4F16-4360-ABB8-4B35A95D8634}" type="pres">
      <dgm:prSet presAssocID="{84E339D7-31F9-4B20-9E8E-8576C6989C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A9D116-C63B-4655-A368-1434EA9F9F4B}" srcId="{3C79B30B-2574-4CC4-9DCD-54C8D9336F44}" destId="{E845BC84-CACF-48CA-977D-D7B55C24A8A2}" srcOrd="0" destOrd="0" parTransId="{D7C88DBF-BD4F-4353-BCF1-E99C72F9581C}" sibTransId="{872DAA48-FAF6-489B-BA20-4662551C57ED}"/>
    <dgm:cxn modelId="{D972CC29-2E30-419D-9556-9C1F186C347D}" srcId="{3C79B30B-2574-4CC4-9DCD-54C8D9336F44}" destId="{8ACF0746-EAE8-4806-8934-F0308339F934}" srcOrd="2" destOrd="0" parTransId="{BC037AC8-DBC6-4BA0-B4E3-ECE4302A02E1}" sibTransId="{15AA1680-9F2E-402E-A237-38E79EC81127}"/>
    <dgm:cxn modelId="{6A51E836-FDD7-469A-9E9C-8C4AD704211E}" srcId="{3C79B30B-2574-4CC4-9DCD-54C8D9336F44}" destId="{84E339D7-31F9-4B20-9E8E-8576C6989CAC}" srcOrd="3" destOrd="0" parTransId="{37ED550F-A785-445D-93EF-BDD7C580254C}" sibTransId="{7135D203-2CCF-4A90-ADB3-B2101DF49838}"/>
    <dgm:cxn modelId="{D528D438-5691-4B25-A96E-2C79BD8A7592}" type="presOf" srcId="{D1475EEF-6B19-446B-956C-4ADF14824F5D}" destId="{12A83ED6-D9D3-4C73-9104-0006C06EDFAE}" srcOrd="0" destOrd="0" presId="urn:microsoft.com/office/officeart/2018/2/layout/IconCircleList"/>
    <dgm:cxn modelId="{069D6F46-5972-431C-AD31-976ED3BD394C}" type="presOf" srcId="{15AA1680-9F2E-402E-A237-38E79EC81127}" destId="{C0008969-EB39-433A-B33D-87B72A204C64}" srcOrd="0" destOrd="0" presId="urn:microsoft.com/office/officeart/2018/2/layout/IconCircleList"/>
    <dgm:cxn modelId="{1B450F49-EF30-42F3-964B-8066CA417767}" type="presOf" srcId="{84E339D7-31F9-4B20-9E8E-8576C6989CAC}" destId="{0DABE015-4F16-4360-ABB8-4B35A95D8634}" srcOrd="0" destOrd="0" presId="urn:microsoft.com/office/officeart/2018/2/layout/IconCircleList"/>
    <dgm:cxn modelId="{2819524E-4DA1-49EB-9F25-2B8CB32BB499}" type="presOf" srcId="{37ABA2DB-BA32-42B4-9F42-E9C431AFD3AE}" destId="{83471E57-0CBE-462A-9608-4BFD108F2034}" srcOrd="0" destOrd="0" presId="urn:microsoft.com/office/officeart/2018/2/layout/IconCircleList"/>
    <dgm:cxn modelId="{069C5E9F-8132-4F20-A762-64E2363809ED}" srcId="{3C79B30B-2574-4CC4-9DCD-54C8D9336F44}" destId="{D1475EEF-6B19-446B-956C-4ADF14824F5D}" srcOrd="1" destOrd="0" parTransId="{6019B1D8-B7FE-401A-97B2-F98D483E0F28}" sibTransId="{37ABA2DB-BA32-42B4-9F42-E9C431AFD3AE}"/>
    <dgm:cxn modelId="{3EF50FAD-8CF4-4390-BD4B-06EB4115DC3A}" type="presOf" srcId="{E845BC84-CACF-48CA-977D-D7B55C24A8A2}" destId="{4380EAAD-D4A1-422A-9F0C-968B0B8BEEE2}" srcOrd="0" destOrd="0" presId="urn:microsoft.com/office/officeart/2018/2/layout/IconCircleList"/>
    <dgm:cxn modelId="{3809DCAD-D548-45F0-B609-F9BD5341AC34}" type="presOf" srcId="{8ACF0746-EAE8-4806-8934-F0308339F934}" destId="{CA598A86-28D1-4C78-960D-3C387A8FEAFC}" srcOrd="0" destOrd="0" presId="urn:microsoft.com/office/officeart/2018/2/layout/IconCircleList"/>
    <dgm:cxn modelId="{107B93B9-6218-4F4C-8594-1D067DC342E6}" type="presOf" srcId="{872DAA48-FAF6-489B-BA20-4662551C57ED}" destId="{0D3B1604-01EB-41F8-9181-09C2F47C90AF}" srcOrd="0" destOrd="0" presId="urn:microsoft.com/office/officeart/2018/2/layout/IconCircleList"/>
    <dgm:cxn modelId="{E8ED79FE-388A-4EB3-AB0D-4685B2727EB1}" type="presOf" srcId="{3C79B30B-2574-4CC4-9DCD-54C8D9336F44}" destId="{21416FD5-B405-46CB-8AC4-3155DE2FE591}" srcOrd="0" destOrd="0" presId="urn:microsoft.com/office/officeart/2018/2/layout/IconCircleList"/>
    <dgm:cxn modelId="{DAC1BC32-8E19-4664-9B8D-18B405068590}" type="presParOf" srcId="{21416FD5-B405-46CB-8AC4-3155DE2FE591}" destId="{24389259-0B98-46C2-84D3-BA9ABA538672}" srcOrd="0" destOrd="0" presId="urn:microsoft.com/office/officeart/2018/2/layout/IconCircleList"/>
    <dgm:cxn modelId="{67F69131-2A9C-4118-B655-2532EE3C5E5B}" type="presParOf" srcId="{24389259-0B98-46C2-84D3-BA9ABA538672}" destId="{71084AC7-5C37-4F2B-B659-B3DEFBAF2B5B}" srcOrd="0" destOrd="0" presId="urn:microsoft.com/office/officeart/2018/2/layout/IconCircleList"/>
    <dgm:cxn modelId="{671E05BE-9FF4-4EF2-9A77-7D26598D768D}" type="presParOf" srcId="{71084AC7-5C37-4F2B-B659-B3DEFBAF2B5B}" destId="{1D664651-86B3-46EC-8EE0-0D011237011E}" srcOrd="0" destOrd="0" presId="urn:microsoft.com/office/officeart/2018/2/layout/IconCircleList"/>
    <dgm:cxn modelId="{BC1EF350-06E1-468A-A08E-5EC20F61A4D5}" type="presParOf" srcId="{71084AC7-5C37-4F2B-B659-B3DEFBAF2B5B}" destId="{66C19215-1F8F-40D4-9D23-6CCDC81D191A}" srcOrd="1" destOrd="0" presId="urn:microsoft.com/office/officeart/2018/2/layout/IconCircleList"/>
    <dgm:cxn modelId="{C9502A70-10D2-4283-8400-35FFABA9B3C2}" type="presParOf" srcId="{71084AC7-5C37-4F2B-B659-B3DEFBAF2B5B}" destId="{E1407888-F229-4116-8FD1-C0A65AA69866}" srcOrd="2" destOrd="0" presId="urn:microsoft.com/office/officeart/2018/2/layout/IconCircleList"/>
    <dgm:cxn modelId="{7E3D8B9E-A38C-42F2-AF22-10C6D05DB5C3}" type="presParOf" srcId="{71084AC7-5C37-4F2B-B659-B3DEFBAF2B5B}" destId="{4380EAAD-D4A1-422A-9F0C-968B0B8BEEE2}" srcOrd="3" destOrd="0" presId="urn:microsoft.com/office/officeart/2018/2/layout/IconCircleList"/>
    <dgm:cxn modelId="{E7D90D0F-6ED8-40FB-97AA-020080896B2E}" type="presParOf" srcId="{24389259-0B98-46C2-84D3-BA9ABA538672}" destId="{0D3B1604-01EB-41F8-9181-09C2F47C90AF}" srcOrd="1" destOrd="0" presId="urn:microsoft.com/office/officeart/2018/2/layout/IconCircleList"/>
    <dgm:cxn modelId="{8EFD16CA-728D-441E-B0D3-C05E8C93D491}" type="presParOf" srcId="{24389259-0B98-46C2-84D3-BA9ABA538672}" destId="{00E260ED-6D78-4360-8BAD-7DE989B75AEB}" srcOrd="2" destOrd="0" presId="urn:microsoft.com/office/officeart/2018/2/layout/IconCircleList"/>
    <dgm:cxn modelId="{8A656C27-7A6D-411F-BA58-FB798E06189C}" type="presParOf" srcId="{00E260ED-6D78-4360-8BAD-7DE989B75AEB}" destId="{6657773B-D206-4C8C-A283-97FFD9BE78F5}" srcOrd="0" destOrd="0" presId="urn:microsoft.com/office/officeart/2018/2/layout/IconCircleList"/>
    <dgm:cxn modelId="{D878996E-B0BF-4229-9C6E-A33C81B10C74}" type="presParOf" srcId="{00E260ED-6D78-4360-8BAD-7DE989B75AEB}" destId="{EAE0FA5A-7CBA-48E6-AE50-9C08604FC347}" srcOrd="1" destOrd="0" presId="urn:microsoft.com/office/officeart/2018/2/layout/IconCircleList"/>
    <dgm:cxn modelId="{EB5A5232-DF48-4B54-93EA-D12CD3DC87F7}" type="presParOf" srcId="{00E260ED-6D78-4360-8BAD-7DE989B75AEB}" destId="{EB0EC9BC-7746-4E0E-8094-C5904D0E8756}" srcOrd="2" destOrd="0" presId="urn:microsoft.com/office/officeart/2018/2/layout/IconCircleList"/>
    <dgm:cxn modelId="{B79EBD72-5D0A-4392-AF9D-5571F59AECEF}" type="presParOf" srcId="{00E260ED-6D78-4360-8BAD-7DE989B75AEB}" destId="{12A83ED6-D9D3-4C73-9104-0006C06EDFAE}" srcOrd="3" destOrd="0" presId="urn:microsoft.com/office/officeart/2018/2/layout/IconCircleList"/>
    <dgm:cxn modelId="{B82C0613-7FA4-4D66-AE4C-F2BF3708A91F}" type="presParOf" srcId="{24389259-0B98-46C2-84D3-BA9ABA538672}" destId="{83471E57-0CBE-462A-9608-4BFD108F2034}" srcOrd="3" destOrd="0" presId="urn:microsoft.com/office/officeart/2018/2/layout/IconCircleList"/>
    <dgm:cxn modelId="{B815345E-4133-4ED8-995C-DB6945A6C187}" type="presParOf" srcId="{24389259-0B98-46C2-84D3-BA9ABA538672}" destId="{5C5E2A15-26C6-48D2-A05E-3A74CF175099}" srcOrd="4" destOrd="0" presId="urn:microsoft.com/office/officeart/2018/2/layout/IconCircleList"/>
    <dgm:cxn modelId="{9E0A871B-EF4B-40DA-8EA2-251C9C0D4F5A}" type="presParOf" srcId="{5C5E2A15-26C6-48D2-A05E-3A74CF175099}" destId="{B223C5F6-2DAE-4B06-A85E-508088587FFB}" srcOrd="0" destOrd="0" presId="urn:microsoft.com/office/officeart/2018/2/layout/IconCircleList"/>
    <dgm:cxn modelId="{61BA55C2-2A3E-464B-AA30-28DA6B6760FB}" type="presParOf" srcId="{5C5E2A15-26C6-48D2-A05E-3A74CF175099}" destId="{9BFFC3EA-86DA-4C2B-A464-82C5002B3508}" srcOrd="1" destOrd="0" presId="urn:microsoft.com/office/officeart/2018/2/layout/IconCircleList"/>
    <dgm:cxn modelId="{6A0DC369-F42D-4B90-83FB-F32CCA97B7EE}" type="presParOf" srcId="{5C5E2A15-26C6-48D2-A05E-3A74CF175099}" destId="{E7B5F53E-AF77-4469-A112-9C59FE4F2547}" srcOrd="2" destOrd="0" presId="urn:microsoft.com/office/officeart/2018/2/layout/IconCircleList"/>
    <dgm:cxn modelId="{438CBE1C-CAE4-487D-916F-32C3B78A788F}" type="presParOf" srcId="{5C5E2A15-26C6-48D2-A05E-3A74CF175099}" destId="{CA598A86-28D1-4C78-960D-3C387A8FEAFC}" srcOrd="3" destOrd="0" presId="urn:microsoft.com/office/officeart/2018/2/layout/IconCircleList"/>
    <dgm:cxn modelId="{6F0DB3D7-4CB9-42B8-8429-5F8072AAEE8D}" type="presParOf" srcId="{24389259-0B98-46C2-84D3-BA9ABA538672}" destId="{C0008969-EB39-433A-B33D-87B72A204C64}" srcOrd="5" destOrd="0" presId="urn:microsoft.com/office/officeart/2018/2/layout/IconCircleList"/>
    <dgm:cxn modelId="{0BB007DD-59AD-49D9-92DE-9B763856C9FF}" type="presParOf" srcId="{24389259-0B98-46C2-84D3-BA9ABA538672}" destId="{09D2A402-57A7-472E-949B-76E288652426}" srcOrd="6" destOrd="0" presId="urn:microsoft.com/office/officeart/2018/2/layout/IconCircleList"/>
    <dgm:cxn modelId="{B0A1C8B0-1017-40ED-A423-D6BA23FB7A9F}" type="presParOf" srcId="{09D2A402-57A7-472E-949B-76E288652426}" destId="{4461CECA-5B36-4836-89F6-0CEDD2A8E35A}" srcOrd="0" destOrd="0" presId="urn:microsoft.com/office/officeart/2018/2/layout/IconCircleList"/>
    <dgm:cxn modelId="{89B14A28-0EF4-41AA-8809-14B576BDD0A9}" type="presParOf" srcId="{09D2A402-57A7-472E-949B-76E288652426}" destId="{FBE6C3CB-F754-48CE-AC6A-1F637521676D}" srcOrd="1" destOrd="0" presId="urn:microsoft.com/office/officeart/2018/2/layout/IconCircleList"/>
    <dgm:cxn modelId="{5D65C1A7-966B-441B-BED9-834D238CBA6F}" type="presParOf" srcId="{09D2A402-57A7-472E-949B-76E288652426}" destId="{767EB51C-66B2-4034-AE71-354A7E56DB3F}" srcOrd="2" destOrd="0" presId="urn:microsoft.com/office/officeart/2018/2/layout/IconCircleList"/>
    <dgm:cxn modelId="{7DA095DB-7FC0-46F0-AE3B-183500368E8F}" type="presParOf" srcId="{09D2A402-57A7-472E-949B-76E288652426}" destId="{0DABE015-4F16-4360-ABB8-4B35A95D86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CDCFE-EA09-4C26-8917-BE2ED1F01067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34A03-1202-41D3-818A-4FF2796B7BBD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6D229-021C-464F-9043-F931313B9ED8}">
      <dsp:nvSpPr>
        <dsp:cNvPr id="0" name=""/>
        <dsp:cNvSpPr/>
      </dsp:nvSpPr>
      <dsp:spPr>
        <a:xfrm>
          <a:off x="1383287" y="51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Problema</a:t>
          </a:r>
          <a:endParaRPr lang="en-US" sz="2500" kern="1200" dirty="0"/>
        </a:p>
      </dsp:txBody>
      <dsp:txXfrm>
        <a:off x="1383287" y="511"/>
        <a:ext cx="4917523" cy="1197651"/>
      </dsp:txXfrm>
    </dsp:sp>
    <dsp:sp modelId="{F4A0BC17-1596-4642-968A-6D81E378D35D}">
      <dsp:nvSpPr>
        <dsp:cNvPr id="0" name=""/>
        <dsp:cNvSpPr/>
      </dsp:nvSpPr>
      <dsp:spPr>
        <a:xfrm>
          <a:off x="6300810" y="51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baixo nível de educação financeira do investidor pessoa física no Brasil, que desconhece as ferramentas de finanças para gestão de seus investimentos pessoais e gestão de patrimônio, como também a falta de conhecimento da legislação que rege a apuração de impostos sobre esses investimentos</a:t>
          </a:r>
          <a:endParaRPr lang="en-US" sz="1200" kern="1200" dirty="0"/>
        </a:p>
      </dsp:txBody>
      <dsp:txXfrm>
        <a:off x="6300810" y="511"/>
        <a:ext cx="4627018" cy="1197651"/>
      </dsp:txXfrm>
    </dsp:sp>
    <dsp:sp modelId="{7402F519-2CD8-4AAE-8A4D-47321B3112DA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3A5A7-ECE5-4B24-B01C-375569105187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5DED-BCD2-4780-9816-F3F50C96E3C1}">
      <dsp:nvSpPr>
        <dsp:cNvPr id="0" name=""/>
        <dsp:cNvSpPr/>
      </dsp:nvSpPr>
      <dsp:spPr>
        <a:xfrm>
          <a:off x="1383287" y="1497576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Cenário atual</a:t>
          </a:r>
          <a:endParaRPr lang="en-US" sz="2500" kern="1200"/>
        </a:p>
      </dsp:txBody>
      <dsp:txXfrm>
        <a:off x="1383287" y="1497576"/>
        <a:ext cx="4917523" cy="1197651"/>
      </dsp:txXfrm>
    </dsp:sp>
    <dsp:sp modelId="{E480700E-FB7A-4050-A3E7-9928CC80F899}">
      <dsp:nvSpPr>
        <dsp:cNvPr id="0" name=""/>
        <dsp:cNvSpPr/>
      </dsp:nvSpPr>
      <dsp:spPr>
        <a:xfrm>
          <a:off x="6300810" y="1497576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aumento de 10x o número de pessoas físicas na bolsa de valores no Brasil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democratização do acesso aos produtos financeiros</a:t>
          </a:r>
          <a:endParaRPr lang="en-US" sz="1200" kern="1200"/>
        </a:p>
      </dsp:txBody>
      <dsp:txXfrm>
        <a:off x="6300810" y="1497576"/>
        <a:ext cx="4627018" cy="1197651"/>
      </dsp:txXfrm>
    </dsp:sp>
    <dsp:sp modelId="{65D5B6C1-DE0F-4C17-8203-AA552F7779C8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F43C1-07E5-46E7-834E-6F94E9CEE938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D3A9C-A63B-42BE-A3C8-D83C4B183907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Justificativa</a:t>
          </a:r>
          <a:endParaRPr lang="en-US" sz="2500" kern="1200"/>
        </a:p>
      </dsp:txBody>
      <dsp:txXfrm>
        <a:off x="1383287" y="2994641"/>
        <a:ext cx="4917523" cy="1197651"/>
      </dsp:txXfrm>
    </dsp:sp>
    <dsp:sp modelId="{DAA5ABB2-C653-46FB-8685-9FE5C2A5C720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indivíduos que tiveram acesso à educação financeira foram capazes de tomar decisões que ajudaram a aumentar e/ou evitaram reduzir seu patrimônio</a:t>
          </a:r>
          <a:endParaRPr lang="en-US" sz="1200" kern="1200"/>
        </a:p>
      </dsp:txBody>
      <dsp:txXfrm>
        <a:off x="6300810" y="2994641"/>
        <a:ext cx="4627018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64651-86B3-46EC-8EE0-0D011237011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19215-1F8F-40D4-9D23-6CCDC81D191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0EAAD-D4A1-422A-9F0C-968B0B8BEEE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Para desenvolvimento da solução, foi utilizada a metodologia SCRUM;</a:t>
          </a:r>
          <a:endParaRPr lang="en-US" sz="1700" kern="1200" dirty="0"/>
        </a:p>
      </dsp:txBody>
      <dsp:txXfrm>
        <a:off x="1948202" y="368029"/>
        <a:ext cx="3233964" cy="1371985"/>
      </dsp:txXfrm>
    </dsp:sp>
    <dsp:sp modelId="{6657773B-D206-4C8C-A283-97FFD9BE78F5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0FA5A-7CBA-48E6-AE50-9C08604FC347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83ED6-D9D3-4C73-9104-0006C06EDFA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Para desenvolvimento da solução, foram utilizadas as linguagens HTML, CSS e JavaScript, sendo utilizados os frameworks Bootstrap, do CSS, e JQuery, do JavaScript;</a:t>
          </a:r>
          <a:endParaRPr lang="en-US" sz="1700" kern="1200"/>
        </a:p>
      </dsp:txBody>
      <dsp:txXfrm>
        <a:off x="7411643" y="368029"/>
        <a:ext cx="3233964" cy="1371985"/>
      </dsp:txXfrm>
    </dsp:sp>
    <dsp:sp modelId="{B223C5F6-2DAE-4B06-A85E-508088587FFB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FC3EA-86DA-4C2B-A464-82C5002B350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8A86-28D1-4C78-960D-3C387A8FEAF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Para desenvolvimento da solução, foram utilizados os aplicativos Visual Studio Code (código), Figma (wireframes, templates, etc) e Draw.io (fluxo de usuário);</a:t>
          </a:r>
          <a:endParaRPr lang="en-US" sz="1700" kern="1200"/>
        </a:p>
      </dsp:txBody>
      <dsp:txXfrm>
        <a:off x="1948202" y="2452790"/>
        <a:ext cx="3233964" cy="1371985"/>
      </dsp:txXfrm>
    </dsp:sp>
    <dsp:sp modelId="{4461CECA-5B36-4836-89F6-0CEDD2A8E35A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C3CB-F754-48CE-AC6A-1F637521676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E015-4F16-4360-ABB8-4B35A95D8634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Para documentação e gerenciamento e repositório do código fonte, foi utilizado o Github;</a:t>
          </a:r>
          <a:endParaRPr lang="en-US" sz="17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EEAE7-1489-3040-6691-53531F9D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609F6-E9F8-DEEC-A249-487B169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62E77-6610-ECE9-145E-7D8F9B3A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68DD9-9B36-6936-0A58-915903A2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6387E-752D-5EE4-5712-95316B3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07F61-88E2-C5E2-3937-1AE4624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E59074-1853-9779-5A03-2F1A1DC1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5A8CF-5C39-195E-58CA-8E780235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9EA25-4467-3BA9-00FA-B7483719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D89EA-7F1F-62D1-E4A0-CF21957F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64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701BA-C6C5-86B2-5D3C-94C9E91BE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DBA86-1A7D-9B0D-0C6D-085F3AC4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591A2-9DE9-8791-00F5-55C81E6E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94C54-DA52-95FD-33F3-4BE963B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12B58-973A-A1D1-AAF7-2DAEEBBE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3B07-80A2-3463-40A8-A02514E7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59696-BE9D-001C-CFE6-DBCE5B05E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832C6-15DE-A3E1-C3BF-BA7E9B78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40BD4-B3A0-FC39-09BB-346266FC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BE9C3-D334-6690-2D00-9F5CDE88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5ABA-A70E-B989-F636-4F3DB44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DA737-E89D-D4F8-6EE7-C51981AD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419CF-E55E-1B2E-3E72-6499DF87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F1E42-73B0-A3BD-0756-4767B09F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E4762-E00E-6D97-53D6-EE841FBC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8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FC07B-BE5C-0BC7-3E6B-9C740CB0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E6E52-52FD-7E3D-770C-CFEF12D8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FEC2B-19B3-7530-8E49-049BEB27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28388-E0F4-9088-7545-03E443DE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3A7DC-8353-F749-E295-AC64D440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9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7D17F-EB43-B1FE-75D5-DCDED358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6F610-3767-3553-47D0-C42D6962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5ECDF7-7224-1501-B34B-4E90416F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673636-B286-EC80-0690-3012D022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9B1CD-3DC0-FC99-E6E5-ABDA24CA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E9DA32-99D9-A35D-66B3-320E3811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3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2D653-7244-630E-804F-1456EC9E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4A3E0-DABB-7BC6-5FB2-945D69D2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BDBA0-8F39-8E3F-59CB-13A02960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36E1DA-075B-B344-E627-632AA20A7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B11D89-B742-2CCD-69BA-7EFDC51E4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20BE2B-BF08-82DE-EDA2-EA3CA9FA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2EACAD-DF28-84F6-7A88-0EEC8055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8B7FB3-62EF-481E-A0F3-75A4BCED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9EC5C-2915-314F-02CE-CC0B93C3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ECC7B-EDA1-F34C-E0C2-43874D65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E900F3-D571-CEBC-0771-59FC6279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779931-9DB3-3FA8-4B31-DE83193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2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DC3D96-8DBD-503B-3550-76A0D380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BE3D1A-F521-E05A-0F5F-9FFCC1E9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E27BF1-F3C5-7A7E-FBB7-15958D0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885BE-D1F0-A244-E4F4-84917432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E3E32-0B4C-BDC1-E2B0-46B05E38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D0F7C1-3C28-61B4-AE3C-50B2E97C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D12D2-2D49-1644-634D-B640D669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B14BC3-F164-24B4-7E4D-D1F50E1B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B19501-A9F2-DFE4-8F91-A65DAD13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E852-24BC-79F2-BD6A-6D42F330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20C15D-EFDD-6966-868E-94013C983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1F5AC-DE95-49D0-7FF9-8DC995F8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E737D-2769-E339-FCEF-33FD1BA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75EB15-C495-6FC5-0EFF-D21C0454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7A784-FF6C-FACB-0E34-7518B4C7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B25782-878C-12C8-1D97-1E3EFD3E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3873B-1315-5A14-7541-7FE3AC361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2E97C-3707-5058-8517-61BD7C0E4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6298-0233-4FA9-BD70-73F6D9F506EE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7458B-65AC-1171-0FB8-8E6A1DA0C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A73CB-4B37-2FD2-F9F0-FA6546A32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0617-996A-4E45-BA4B-53A622846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sesilva@gmail.com" TargetMode="External"/><Relationship Id="rId2" Type="http://schemas.openxmlformats.org/officeDocument/2006/relationships/hyperlink" Target="https://github.com/ICEI-PUC-Minas-PMV-ADS/-pmv-ads-2023-1-e1-proj-web-t16-carteira-investimento/blob/main/docs/08-Plano%20de%20Testes%20de%20Software.md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PMV-ADS/-pmv-ads-2023-1-e1-proj-web-t16-carteira-investimento/blob/main/presentation/README.md" TargetMode="External"/><Relationship Id="rId2" Type="http://schemas.openxmlformats.org/officeDocument/2006/relationships/hyperlink" Target="https://capitalizeinvest.netlify.app/index.ht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5CF61A27-1327-C311-9F76-222BC169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7" y="2472791"/>
            <a:ext cx="9664846" cy="137724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69EFFA-4A1C-5E80-2320-7DEAC96E8C1F}"/>
              </a:ext>
            </a:extLst>
          </p:cNvPr>
          <p:cNvSpPr txBox="1"/>
          <p:nvPr/>
        </p:nvSpPr>
        <p:spPr>
          <a:xfrm>
            <a:off x="8034207" y="5627595"/>
            <a:ext cx="308399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Turma 16 – Grupo 02</a:t>
            </a:r>
          </a:p>
          <a:p>
            <a:pPr algn="r"/>
            <a:endParaRPr lang="pt-BR" sz="105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r"/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Caê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Moreira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Euphrásio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r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Marco De Pereira Binda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1CB794-7736-2A8C-FEE0-5E76741E5A90}"/>
              </a:ext>
            </a:extLst>
          </p:cNvPr>
          <p:cNvSpPr txBox="1"/>
          <p:nvPr/>
        </p:nvSpPr>
        <p:spPr>
          <a:xfrm>
            <a:off x="664907" y="5619901"/>
            <a:ext cx="484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Orientador: Prof. Wagner Cipriano Da Silva</a:t>
            </a:r>
          </a:p>
        </p:txBody>
      </p:sp>
    </p:spTree>
    <p:extLst>
      <p:ext uri="{BB962C8B-B14F-4D97-AF65-F5344CB8AC3E}">
        <p14:creationId xmlns:p14="http://schemas.microsoft.com/office/powerpoint/2010/main" val="181583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9DAE-0739-A5C7-B559-798F1B0C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Contextualização</a:t>
            </a:r>
          </a:p>
        </p:txBody>
      </p:sp>
      <p:graphicFrame>
        <p:nvGraphicFramePr>
          <p:cNvPr id="30" name="Espaço Reservado para Texto 2">
            <a:extLst>
              <a:ext uri="{FF2B5EF4-FFF2-40B4-BE49-F238E27FC236}">
                <a16:creationId xmlns:a16="http://schemas.microsoft.com/office/drawing/2014/main" id="{CF689114-84F8-01F0-BAE6-713D182A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4142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6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FB44D-3461-9FF7-35D6-C5BA5254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F30E2-DDF8-EBED-B892-571004D6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/>
              <a:t>Objetivos </a:t>
            </a:r>
          </a:p>
          <a:p>
            <a:pPr lvl="1"/>
            <a:r>
              <a:rPr lang="en-US" sz="2000"/>
              <a:t>Gerais</a:t>
            </a:r>
          </a:p>
          <a:p>
            <a:pPr lvl="2"/>
            <a:r>
              <a:rPr lang="en-US"/>
              <a:t>criar um site didático e de fácil uso para controle de investimentos e gerenciamento de patrimônio, bem como para a apuração de impostos a recolher.</a:t>
            </a:r>
          </a:p>
          <a:p>
            <a:pPr lvl="1"/>
            <a:r>
              <a:rPr lang="en-US" sz="2000"/>
              <a:t>Especí­ficos</a:t>
            </a:r>
          </a:p>
          <a:p>
            <a:pPr lvl="2"/>
            <a:r>
              <a:rPr lang="en-US"/>
              <a:t>ajudar o investidor inexperiente no aprendizado das finanças, visando o aumento de seu patrimônio;</a:t>
            </a:r>
          </a:p>
          <a:p>
            <a:pPr lvl="2"/>
            <a:r>
              <a:rPr lang="en-US"/>
              <a:t>ajudar o investidor inexperiente a apurar os impostos devidos sobre os investimentos, diminuindo e/ou eliminando eventuais recolhimentos de multas e juros junto à Receita Federal.</a:t>
            </a:r>
          </a:p>
        </p:txBody>
      </p:sp>
    </p:spTree>
    <p:extLst>
      <p:ext uri="{BB962C8B-B14F-4D97-AF65-F5344CB8AC3E}">
        <p14:creationId xmlns:p14="http://schemas.microsoft.com/office/powerpoint/2010/main" val="24925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AFF550-C4DB-20EC-3212-92FFF398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Levantamento de Requisitos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C81FB-05E4-052D-F925-4D871AAB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1800" dirty="0" err="1"/>
              <a:t>Requisitos</a:t>
            </a:r>
            <a:r>
              <a:rPr lang="en-US" sz="1800" dirty="0"/>
              <a:t> </a:t>
            </a:r>
            <a:r>
              <a:rPr lang="en-US" sz="1800" dirty="0" err="1"/>
              <a:t>funcionais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RNF-001	</a:t>
            </a:r>
            <a:r>
              <a:rPr lang="en-US" sz="1800" dirty="0" err="1"/>
              <a:t>Usabilidade</a:t>
            </a:r>
            <a:r>
              <a:rPr lang="en-US" sz="1800" dirty="0"/>
              <a:t>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fácil</a:t>
            </a:r>
            <a:r>
              <a:rPr lang="en-US" sz="1800" dirty="0"/>
              <a:t> de usar e </a:t>
            </a:r>
            <a:r>
              <a:rPr lang="en-US" sz="1800" dirty="0" err="1"/>
              <a:t>intuitiva</a:t>
            </a:r>
            <a:r>
              <a:rPr lang="en-US" sz="1800" dirty="0"/>
              <a:t>, com interface </a:t>
            </a:r>
            <a:r>
              <a:rPr lang="en-US" sz="1800" dirty="0" err="1"/>
              <a:t>amigável</a:t>
            </a:r>
            <a:r>
              <a:rPr lang="en-US" sz="1800" dirty="0"/>
              <a:t> e boa </a:t>
            </a:r>
            <a:r>
              <a:rPr lang="en-US" sz="1800" dirty="0" err="1"/>
              <a:t>experiência</a:t>
            </a:r>
            <a:r>
              <a:rPr lang="en-US" sz="1800" dirty="0"/>
              <a:t> do </a:t>
            </a:r>
            <a:r>
              <a:rPr lang="en-US" sz="1800" dirty="0" err="1"/>
              <a:t>usuário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RNF-002	</a:t>
            </a:r>
            <a:r>
              <a:rPr lang="en-US" sz="1800" dirty="0" err="1"/>
              <a:t>Segurança</a:t>
            </a:r>
            <a:r>
              <a:rPr lang="en-US" sz="1800" dirty="0"/>
              <a:t>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garantir</a:t>
            </a:r>
            <a:r>
              <a:rPr lang="en-US" sz="1800" dirty="0"/>
              <a:t> a </a:t>
            </a:r>
            <a:r>
              <a:rPr lang="en-US" sz="1800" dirty="0" err="1"/>
              <a:t>segurança</a:t>
            </a:r>
            <a:r>
              <a:rPr lang="en-US" sz="1800" dirty="0"/>
              <a:t> das </a:t>
            </a:r>
            <a:r>
              <a:rPr lang="en-US" sz="1800" dirty="0" err="1"/>
              <a:t>informações</a:t>
            </a:r>
            <a:r>
              <a:rPr lang="en-US" sz="1800" dirty="0"/>
              <a:t> do </a:t>
            </a:r>
            <a:r>
              <a:rPr lang="en-US" sz="1800" dirty="0" err="1"/>
              <a:t>usuário</a:t>
            </a:r>
            <a:r>
              <a:rPr lang="en-US" sz="1800" dirty="0"/>
              <a:t>, </a:t>
            </a:r>
            <a:r>
              <a:rPr lang="en-US" sz="1800" dirty="0" err="1"/>
              <a:t>utilizando</a:t>
            </a:r>
            <a:r>
              <a:rPr lang="en-US" sz="1800" dirty="0"/>
              <a:t> </a:t>
            </a:r>
            <a:r>
              <a:rPr lang="en-US" sz="1800" dirty="0" err="1"/>
              <a:t>protocolos</a:t>
            </a:r>
            <a:r>
              <a:rPr lang="en-US" sz="1800" dirty="0"/>
              <a:t> de </a:t>
            </a:r>
            <a:r>
              <a:rPr lang="en-US" sz="1800" dirty="0" err="1"/>
              <a:t>segurança</a:t>
            </a:r>
            <a:r>
              <a:rPr lang="en-US" sz="1800" dirty="0"/>
              <a:t>, </a:t>
            </a:r>
            <a:r>
              <a:rPr lang="en-US" sz="1800" dirty="0" err="1"/>
              <a:t>criptografia</a:t>
            </a:r>
            <a:r>
              <a:rPr lang="en-US" sz="1800" dirty="0"/>
              <a:t> e </a:t>
            </a:r>
            <a:r>
              <a:rPr lang="en-US" sz="1800" dirty="0" err="1"/>
              <a:t>autenticação</a:t>
            </a:r>
            <a:r>
              <a:rPr lang="en-US" sz="1800" dirty="0"/>
              <a:t> </a:t>
            </a:r>
            <a:r>
              <a:rPr lang="en-US" sz="1800" dirty="0" err="1"/>
              <a:t>adequados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RNF-003	</a:t>
            </a:r>
            <a:r>
              <a:rPr lang="en-US" sz="1800" dirty="0" err="1"/>
              <a:t>Confiabilidade</a:t>
            </a:r>
            <a:r>
              <a:rPr lang="en-US" sz="1800" dirty="0"/>
              <a:t>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confiável</a:t>
            </a:r>
            <a:r>
              <a:rPr lang="en-US" sz="1800" dirty="0"/>
              <a:t>, com </a:t>
            </a:r>
            <a:r>
              <a:rPr lang="en-US" sz="1800" dirty="0" err="1"/>
              <a:t>baixa</a:t>
            </a:r>
            <a:r>
              <a:rPr lang="en-US" sz="1800" dirty="0"/>
              <a:t> </a:t>
            </a:r>
            <a:r>
              <a:rPr lang="en-US" sz="1800" dirty="0" err="1"/>
              <a:t>probabilidade</a:t>
            </a:r>
            <a:r>
              <a:rPr lang="en-US" sz="1800" dirty="0"/>
              <a:t> de </a:t>
            </a:r>
            <a:r>
              <a:rPr lang="en-US" sz="1800" dirty="0" err="1"/>
              <a:t>erros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falhas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RNF-004	Performance: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rápida</a:t>
            </a:r>
            <a:r>
              <a:rPr lang="en-US" sz="1800" dirty="0"/>
              <a:t> e </a:t>
            </a:r>
            <a:r>
              <a:rPr lang="en-US" sz="1800" dirty="0" err="1"/>
              <a:t>responsiva</a:t>
            </a:r>
            <a:r>
              <a:rPr lang="en-US" sz="1800" dirty="0"/>
              <a:t>, com boa performance </a:t>
            </a:r>
            <a:r>
              <a:rPr lang="en-US" sz="1800" dirty="0" err="1"/>
              <a:t>mesmo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situações</a:t>
            </a:r>
            <a:r>
              <a:rPr lang="en-US" sz="1800" dirty="0"/>
              <a:t> de </a:t>
            </a:r>
            <a:r>
              <a:rPr lang="en-US" sz="1800" dirty="0" err="1"/>
              <a:t>alta</a:t>
            </a:r>
            <a:r>
              <a:rPr lang="en-US" sz="1800" dirty="0"/>
              <a:t> carga de </a:t>
            </a:r>
            <a:r>
              <a:rPr lang="en-US" sz="1800" dirty="0" err="1"/>
              <a:t>uso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RNF-005	</a:t>
            </a:r>
            <a:r>
              <a:rPr lang="en-US" sz="1800" dirty="0" err="1"/>
              <a:t>Escalabilidade</a:t>
            </a:r>
            <a:r>
              <a:rPr lang="en-US" sz="1800" dirty="0"/>
              <a:t>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capaz</a:t>
            </a:r>
            <a:r>
              <a:rPr lang="en-US" sz="1800" dirty="0"/>
              <a:t> de lidar com um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usuários</a:t>
            </a:r>
            <a:r>
              <a:rPr lang="en-US" sz="1800" dirty="0"/>
              <a:t> e </a:t>
            </a:r>
            <a:r>
              <a:rPr lang="en-US" sz="1800" dirty="0" err="1"/>
              <a:t>investimentos</a:t>
            </a:r>
            <a:r>
              <a:rPr lang="en-US" sz="1800" dirty="0"/>
              <a:t> </a:t>
            </a:r>
            <a:r>
              <a:rPr lang="en-US" sz="1800" dirty="0" err="1"/>
              <a:t>cadastrados</a:t>
            </a:r>
            <a:r>
              <a:rPr lang="en-US" sz="1800" dirty="0"/>
              <a:t>,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comprometer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performance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segurança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RNF-006	</a:t>
            </a:r>
            <a:r>
              <a:rPr lang="en-US" sz="1800" dirty="0" err="1"/>
              <a:t>Manutenibilidade</a:t>
            </a:r>
            <a:r>
              <a:rPr lang="en-US" sz="1800" dirty="0"/>
              <a:t>: a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ser </a:t>
            </a:r>
            <a:r>
              <a:rPr lang="en-US" sz="1800" dirty="0" err="1"/>
              <a:t>facilmente</a:t>
            </a:r>
            <a:r>
              <a:rPr lang="en-US" sz="1800" dirty="0"/>
              <a:t> </a:t>
            </a:r>
            <a:r>
              <a:rPr lang="en-US" sz="1800" dirty="0" err="1"/>
              <a:t>mantida</a:t>
            </a:r>
            <a:r>
              <a:rPr lang="en-US" sz="1800" dirty="0"/>
              <a:t> e </a:t>
            </a:r>
            <a:r>
              <a:rPr lang="en-US" sz="1800" dirty="0" err="1"/>
              <a:t>atualizada</a:t>
            </a:r>
            <a:r>
              <a:rPr lang="en-US" sz="1800" dirty="0"/>
              <a:t>, com </a:t>
            </a:r>
            <a:r>
              <a:rPr lang="en-US" sz="1800" dirty="0" err="1"/>
              <a:t>código</a:t>
            </a:r>
            <a:r>
              <a:rPr lang="en-US" sz="1800" dirty="0"/>
              <a:t> </a:t>
            </a:r>
            <a:r>
              <a:rPr lang="en-US" sz="1800" dirty="0" err="1"/>
              <a:t>organizado</a:t>
            </a:r>
            <a:r>
              <a:rPr lang="en-US" sz="1800" dirty="0"/>
              <a:t> e </a:t>
            </a:r>
            <a:r>
              <a:rPr lang="en-US" sz="1800" dirty="0" err="1"/>
              <a:t>documentação</a:t>
            </a:r>
            <a:r>
              <a:rPr lang="en-US" sz="1800" dirty="0"/>
              <a:t> </a:t>
            </a:r>
            <a:r>
              <a:rPr lang="en-US" sz="1800" dirty="0" err="1"/>
              <a:t>clara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AFF550-C4DB-20EC-3212-92FFF398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Levantamento de Requisitos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C81FB-05E4-052D-F925-4D871AAB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não-funcionais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RE-01	O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entregue</a:t>
            </a:r>
            <a:r>
              <a:rPr lang="en-US" sz="2000" dirty="0"/>
              <a:t> no final do </a:t>
            </a:r>
            <a:r>
              <a:rPr lang="en-US" sz="2000" dirty="0" err="1"/>
              <a:t>semestre</a:t>
            </a:r>
            <a:r>
              <a:rPr lang="en-US" sz="2000" dirty="0"/>
              <a:t> </a:t>
            </a:r>
            <a:r>
              <a:rPr lang="en-US" sz="2000" dirty="0" err="1"/>
              <a:t>letivo</a:t>
            </a:r>
            <a:r>
              <a:rPr lang="en-US" sz="2000" dirty="0"/>
              <a:t>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podendo</a:t>
            </a:r>
            <a:r>
              <a:rPr lang="en-US" sz="2000" dirty="0"/>
              <a:t> </a:t>
            </a:r>
            <a:r>
              <a:rPr lang="en-US" sz="2000" dirty="0" err="1"/>
              <a:t>extrapolar</a:t>
            </a:r>
            <a:r>
              <a:rPr lang="en-US" sz="2000" dirty="0"/>
              <a:t> a data de 07/07/2023</a:t>
            </a:r>
          </a:p>
          <a:p>
            <a:pPr lvl="1"/>
            <a:r>
              <a:rPr lang="en-US" sz="2000" dirty="0"/>
              <a:t>RE-02	O </a:t>
            </a:r>
            <a:r>
              <a:rPr lang="en-US" sz="2000" dirty="0" err="1"/>
              <a:t>aplicativo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se </a:t>
            </a:r>
            <a:r>
              <a:rPr lang="en-US" sz="2000" dirty="0" err="1"/>
              <a:t>restringir</a:t>
            </a:r>
            <a:r>
              <a:rPr lang="en-US" sz="2000" dirty="0"/>
              <a:t> </a:t>
            </a:r>
            <a:r>
              <a:rPr lang="en-US" sz="2000" dirty="0" err="1"/>
              <a:t>às</a:t>
            </a:r>
            <a:r>
              <a:rPr lang="en-US" sz="2000" dirty="0"/>
              <a:t> </a:t>
            </a:r>
            <a:r>
              <a:rPr lang="en-US" sz="2000" dirty="0" err="1"/>
              <a:t>tecnologias</a:t>
            </a:r>
            <a:r>
              <a:rPr lang="en-US" sz="2000" dirty="0"/>
              <a:t> </a:t>
            </a:r>
            <a:r>
              <a:rPr lang="en-US" sz="2000" dirty="0" err="1"/>
              <a:t>básicas</a:t>
            </a:r>
            <a:r>
              <a:rPr lang="en-US" sz="2000" dirty="0"/>
              <a:t> da Web no Frontend</a:t>
            </a:r>
          </a:p>
          <a:p>
            <a:pPr lvl="1"/>
            <a:r>
              <a:rPr lang="en-US" sz="2000" dirty="0"/>
              <a:t>RE-03	A equipe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subcontratar</a:t>
            </a:r>
            <a:r>
              <a:rPr lang="en-US" sz="2000" dirty="0"/>
              <a:t> o </a:t>
            </a:r>
            <a:r>
              <a:rPr lang="en-US" sz="2000" dirty="0" err="1"/>
              <a:t>desenvolvimento</a:t>
            </a:r>
            <a:r>
              <a:rPr lang="en-US" sz="2000" dirty="0"/>
              <a:t> do </a:t>
            </a:r>
            <a:r>
              <a:rPr lang="en-US" sz="2000" dirty="0" err="1"/>
              <a:t>trabalho</a:t>
            </a:r>
            <a:r>
              <a:rPr lang="en-US" sz="2000" dirty="0"/>
              <a:t>. </a:t>
            </a:r>
          </a:p>
        </p:txBody>
      </p:sp>
    </p:spTree>
    <p:extLst>
      <p:ext uri="{BB962C8B-B14F-4D97-AF65-F5344CB8AC3E}">
        <p14:creationId xmlns:p14="http://schemas.microsoft.com/office/powerpoint/2010/main" val="328830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153CD-5693-75C0-34F7-11D0F597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Desenvolvimento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Espaço Reservado para Texto 2">
            <a:extLst>
              <a:ext uri="{FF2B5EF4-FFF2-40B4-BE49-F238E27FC236}">
                <a16:creationId xmlns:a16="http://schemas.microsoft.com/office/drawing/2014/main" id="{9886B007-9D08-AAA1-DD74-32554896D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4715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5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BAA7C-1F83-E2BF-0C14-B0EC4629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57B4D-96D5-8001-FA2A-D1F57BCC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marL="0" lvl="0"/>
            <a:endParaRPr lang="en-US" sz="2000" dirty="0">
              <a:hlinkClick r:id="rId2"/>
            </a:endParaRPr>
          </a:p>
          <a:p>
            <a:pPr marL="0" lvl="0"/>
            <a:endParaRPr lang="en-US" sz="2000" dirty="0">
              <a:hlinkClick r:id="rId2"/>
            </a:endParaRPr>
          </a:p>
          <a:p>
            <a:pPr marL="0" lvl="0" indent="0" algn="r">
              <a:buNone/>
            </a:pPr>
            <a:r>
              <a:rPr lang="en-US" sz="2000" dirty="0">
                <a:hlinkClick r:id="rId2"/>
              </a:rPr>
              <a:t>Lista </a:t>
            </a:r>
            <a:r>
              <a:rPr lang="en-US" sz="2000" dirty="0" err="1">
                <a:hlinkClick r:id="rId2"/>
              </a:rPr>
              <a:t>completa</a:t>
            </a:r>
            <a:r>
              <a:rPr lang="en-US" sz="2000" dirty="0">
                <a:hlinkClick r:id="rId2"/>
              </a:rPr>
              <a:t> de testes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383648D-101F-3EE1-2AAB-E64FAC955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48401"/>
              </p:ext>
            </p:extLst>
          </p:nvPr>
        </p:nvGraphicFramePr>
        <p:xfrm>
          <a:off x="1068130" y="1240234"/>
          <a:ext cx="3876166" cy="3975830"/>
        </p:xfrm>
        <a:graphic>
          <a:graphicData uri="http://schemas.openxmlformats.org/drawingml/2006/table">
            <a:tbl>
              <a:tblPr/>
              <a:tblGrid>
                <a:gridCol w="1604778">
                  <a:extLst>
                    <a:ext uri="{9D8B030D-6E8A-4147-A177-3AD203B41FA5}">
                      <a16:colId xmlns:a16="http://schemas.microsoft.com/office/drawing/2014/main" val="3362238815"/>
                    </a:ext>
                  </a:extLst>
                </a:gridCol>
                <a:gridCol w="2271388">
                  <a:extLst>
                    <a:ext uri="{9D8B030D-6E8A-4147-A177-3AD203B41FA5}">
                      <a16:colId xmlns:a16="http://schemas.microsoft.com/office/drawing/2014/main" val="2546657590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Caso de Teste: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CT 001 – Cadastro sem campos completos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21194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Pré-Condições: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Estar na tela de cadastro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95700"/>
                  </a:ext>
                </a:extLst>
              </a:tr>
              <a:tr h="1512866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Procedimentos: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1 O ator deve tentar efetuar cadastro de usuário no sitema deixando </a:t>
                      </a:r>
                      <a:r>
                        <a:rPr lang="pt-BR" sz="1200" b="1">
                          <a:effectLst/>
                        </a:rPr>
                        <a:t>qualquer dos campos</a:t>
                      </a:r>
                      <a:r>
                        <a:rPr lang="pt-BR" sz="1200">
                          <a:effectLst/>
                        </a:rPr>
                        <a:t> da tela de cadastro </a:t>
                      </a:r>
                      <a:r>
                        <a:rPr lang="pt-BR" sz="1200" b="1">
                          <a:effectLst/>
                        </a:rPr>
                        <a:t>vazio</a:t>
                      </a:r>
                      <a:r>
                        <a:rPr lang="pt-BR" sz="1200">
                          <a:effectLst/>
                        </a:rPr>
                        <a:t> e clicando no botão “Cadastrar” (neste exemplo o campo senha foi deixado em branco)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560174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Resultado esperado: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Mensagem de erro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06136"/>
                  </a:ext>
                </a:extLst>
              </a:tr>
              <a:tr h="982036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Dados de entrada: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Nome Completo: José Silva; Endereço de e-mail: </a:t>
                      </a:r>
                      <a:r>
                        <a:rPr lang="pt-BR" sz="1200" u="none" strike="noStrike">
                          <a:effectLst/>
                          <a:hlinkClick r:id="rId3"/>
                        </a:rPr>
                        <a:t>josesilva@gmail.com</a:t>
                      </a:r>
                      <a:r>
                        <a:rPr lang="pt-BR" sz="1200">
                          <a:effectLst/>
                        </a:rPr>
                        <a:t>; Senha: 123; Confirme sua senha: vazio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49502"/>
                  </a:ext>
                </a:extLst>
              </a:tr>
              <a:tr h="451206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Resultado Obtido: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Mensagem: "Todos os campos devem ser preenchidos."</a:t>
                      </a:r>
                    </a:p>
                  </a:txBody>
                  <a:tcPr marL="79870" marR="79870" marT="36863" marB="36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A1DD1-953C-2DB2-E5F4-7068BD8B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Demonstração da Solução </a:t>
            </a:r>
            <a:r>
              <a:rPr lang="pt-BR" dirty="0"/>
              <a:t>Final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E49D1-9F05-CA05-2E17-B21B053CF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>
                <a:hlinkClick r:id="rId2"/>
              </a:rPr>
              <a:t>Versão de demonstração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>
                <a:hlinkClick r:id="rId3"/>
              </a:rPr>
              <a:t>Apresentação em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682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</Template>
  <TotalTime>41</TotalTime>
  <Words>599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Contextualização</vt:lpstr>
      <vt:lpstr>Objetivos</vt:lpstr>
      <vt:lpstr>Levantamento de Requisitos</vt:lpstr>
      <vt:lpstr>Levantamento de Requisitos</vt:lpstr>
      <vt:lpstr>Desenvolvimento</vt:lpstr>
      <vt:lpstr>Testes</vt:lpstr>
      <vt:lpstr>Demonstração da Solução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De Pereira Binda</dc:creator>
  <cp:lastModifiedBy>Marco De Pereira Binda</cp:lastModifiedBy>
  <cp:revision>1</cp:revision>
  <dcterms:created xsi:type="dcterms:W3CDTF">2023-06-25T21:43:03Z</dcterms:created>
  <dcterms:modified xsi:type="dcterms:W3CDTF">2023-06-25T22:25:03Z</dcterms:modified>
</cp:coreProperties>
</file>