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c1baffe3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c1baffe3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c1baffe3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c1baffe3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c1baff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c1baff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c1baffe3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c1baffe3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c1baffe3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c1baffe3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FFFFFF"/>
                </a:solidFill>
              </a:rPr>
              <a:t>DESENVOLVIMENTO DE APLICAÇÃO WEB FRONT-END – 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785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DOAÇÃO DE ALIMENTOS</a:t>
            </a:r>
            <a:endParaRPr b="1" sz="3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Atualmente, as organizações sem fins lucrativos estão em pleno crescimento ao redor do mundo, indicando um maior compromisso da sociedade para com a cidadania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Seja voluntário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72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O trabalhador voluntário é um membro importante do terceiro setor, e que por esse modo, tem a necessidade de compreender melhor a sociedade onde está inserido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O p</a:t>
            </a:r>
            <a:r>
              <a:rPr lang="pt-BR" sz="1600"/>
              <a:t>rojeto tem como proposta facilitar o acesso entre doadores e receptores, em relação a doação de alimentos, bem como informar sobre o assunto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20250" y="1353375"/>
            <a:ext cx="4221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OBJETIVOS ESPECÍFICOS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27125" y="1977250"/>
            <a:ext cx="51837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⦁ </a:t>
            </a:r>
            <a:r>
              <a:rPr lang="pt-BR" sz="1600"/>
              <a:t>Apresentar um mapa para descobrir locais para levar as doações.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⦁ Expor informações sobre os locais de doação.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⦁ Exibir quadros com sugestões de famílias ou locais que demandam necessidade.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⦁ Permitir o voluntariado individual a ONGs da grande São Paulo. </a:t>
            </a: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25" y="587825"/>
            <a:ext cx="3444124" cy="4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 ALVO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O público alvo do site é formado por donos de restaurantes, profissionais liberais na área de gastronomia e voluntários autônomos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