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yscila Martins" initials="PM" lastIdx="1" clrIdx="0">
    <p:extLst>
      <p:ext uri="{19B8F6BF-5375-455C-9EA6-DF929625EA0E}">
        <p15:presenceInfo xmlns:p15="http://schemas.microsoft.com/office/powerpoint/2012/main" userId="f7115aa54da882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4B288-8427-54A1-27A9-58A0D69ED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90955D-2EBA-C271-50BF-2F8BD84B0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4D100-9F9C-3F3B-13BE-7585CECF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72443-D282-F9F1-B6E8-B1CB374B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F884A-ACD9-8BE2-3976-9B8E1188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4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416B0-9F23-9BB2-720B-CD908E7E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7A95D0-3231-EA8A-7C3A-DFBF9C10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BDE8C-9E5B-17E1-C8C4-C9B06714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E97F6-5839-F411-A3D1-19C33F79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D1822F-0D0C-61E5-F0D0-C2F4C53A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9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EB4644-0267-ABDE-2D87-AEC464277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2D4FA-BD37-4C76-C1C4-8A6F396BF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3552A-FDD3-55C5-5B5D-F352CC2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6A431-0687-34CB-BEEA-70C537DA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52103-43FF-D399-B25E-111BD6D1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7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CCD3-578E-A797-BACC-547F56CF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2F86A-8E95-E4EE-3D61-67ABCFE3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93CF4-72DF-2544-F2B8-4BED090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3B4CE-7BEC-4692-78F3-E13FE844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4DC2C-B535-F515-5424-BAF8E7F0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8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47E6-2F35-D453-49C3-1973C85D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9321DD-02DC-BD00-4673-FD287395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E9EF4-A3CA-BB6B-6431-A82F468E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0B39D-D706-CFFE-6C6A-A372FCDD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5962E-E98B-A3EB-1F81-A424680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82FAD-C70A-ACDE-4B80-5B4DD7E8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EC241-9123-BF25-0FA7-F39DAAC63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44C62-495B-66C3-58B0-812422D7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5F3FD7-EDA8-43C4-5797-B443712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ED5A5-AB07-C86E-72F7-0A184D87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C7A1D-A684-7A7A-C312-341EF534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55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6FBFC-E24C-D774-8BE8-D0E4A501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6E1AE-BF1A-F005-B342-41E974E2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F731D-C768-48F6-B171-8C404975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D8A99D-079A-E2C2-7FB0-A6C4F9A3A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6B2CA7-26C7-8223-C25E-4DB4C6AFD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D03D31-35C3-CBA5-6BC0-1826EF3A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E10256-17DC-EB5C-94DD-55FA6FFB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D013CB-F7E5-DCCE-BEFD-856BAAF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4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ABB4F-1C44-07C9-87FC-C0C06CF9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FCD9CD-929B-08DD-C955-E51AF7A2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0EC023-033F-A5E6-E1D5-2F5A083F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053F5-1AE4-494D-F6DF-5CB9E439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5849D2-17E6-9074-A5FF-775ABA09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D9C5D6-FEE7-BFB4-57D7-66A8FF41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EA5C2E-0F83-5DFA-AF8B-B05B50BC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595E-5DFD-426D-9461-DD116E0B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E7220-D58B-F7B2-9D01-18E9A17B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481FFB-C7AF-DFD6-72DD-1D6CA20E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F21A5D-7A09-4AE6-5862-1B54614C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87B2DC-0D05-CEAE-0107-2D4F8FBA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95B67-9CA3-A280-80A8-1856E145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6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D82F4-F382-B06F-1B59-F9697946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D954D5-07BE-3D47-E9D0-DDB04F7C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66D17-DE02-061C-109A-560EBAFD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1BF73-EDAA-5600-A4C9-B71A5286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6EDD57-E500-7637-6401-564B7908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0A7BD-C442-753E-C436-2C95620E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05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FFFFFF"/>
            </a:gs>
            <a:gs pos="45000">
              <a:srgbClr val="FFFFFF"/>
            </a:gs>
            <a:gs pos="63000">
              <a:schemeClr val="bg1"/>
            </a:gs>
            <a:gs pos="3000">
              <a:schemeClr val="bg1">
                <a:lumMod val="95000"/>
              </a:schemeClr>
            </a:gs>
            <a:gs pos="35000">
              <a:schemeClr val="bg1"/>
            </a:gs>
            <a:gs pos="26000">
              <a:schemeClr val="bg1">
                <a:lumMod val="95000"/>
              </a:schemeClr>
            </a:gs>
            <a:gs pos="90145">
              <a:srgbClr val="F2F2F2"/>
            </a:gs>
            <a:gs pos="77000">
              <a:schemeClr val="bg1">
                <a:lumMod val="95000"/>
              </a:schemeClr>
            </a:gs>
            <a:gs pos="97000">
              <a:schemeClr val="bg1">
                <a:lumMod val="9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9CE1F0-AA15-308D-33D3-B348D64D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F24959-471B-F6E9-5701-D7640765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65394-2C7C-7EB3-BC73-E5587565E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DC3E-BB1A-49C8-9EFA-561109395C2F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0531B-2ED7-ABC9-199C-E0BC74FFB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1C25AF-1C18-1415-D824-211BB449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9D7E-9AD3-48D4-89BD-2E05C4266C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FFFFFF"/>
            </a:gs>
            <a:gs pos="45000">
              <a:srgbClr val="FFFFFF"/>
            </a:gs>
            <a:gs pos="63000">
              <a:schemeClr val="bg1"/>
            </a:gs>
            <a:gs pos="3000">
              <a:schemeClr val="bg1">
                <a:lumMod val="95000"/>
              </a:schemeClr>
            </a:gs>
            <a:gs pos="35000">
              <a:schemeClr val="bg1"/>
            </a:gs>
            <a:gs pos="26000">
              <a:schemeClr val="bg1">
                <a:lumMod val="95000"/>
              </a:schemeClr>
            </a:gs>
            <a:gs pos="90145">
              <a:srgbClr val="F2F2F2"/>
            </a:gs>
            <a:gs pos="77000">
              <a:schemeClr val="bg1">
                <a:lumMod val="95000"/>
              </a:schemeClr>
            </a:gs>
            <a:gs pos="97000">
              <a:schemeClr val="bg1">
                <a:lumMod val="9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7188F-4953-484B-C38F-F71ED0E3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5773" y="5061641"/>
            <a:ext cx="2557670" cy="780015"/>
          </a:xfrm>
        </p:spPr>
        <p:txBody>
          <a:bodyPr>
            <a:normAutofit fontScale="90000"/>
          </a:bodyPr>
          <a:lstStyle/>
          <a:p>
            <a:br>
              <a:rPr lang="pt-BR" sz="6000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</a:br>
            <a:endParaRPr lang="pt-BR" dirty="0"/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6B04C30C-7DD1-2D4A-0F93-C394BAD5ECF1}"/>
              </a:ext>
            </a:extLst>
          </p:cNvPr>
          <p:cNvSpPr/>
          <p:nvPr/>
        </p:nvSpPr>
        <p:spPr>
          <a:xfrm>
            <a:off x="0" y="1"/>
            <a:ext cx="6321287" cy="6858000"/>
          </a:xfrm>
          <a:prstGeom prst="homePlat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203E0B2-D972-5A94-D0DF-BF6793BAD361}"/>
              </a:ext>
            </a:extLst>
          </p:cNvPr>
          <p:cNvSpPr/>
          <p:nvPr/>
        </p:nvSpPr>
        <p:spPr>
          <a:xfrm>
            <a:off x="4890052" y="1016344"/>
            <a:ext cx="7301948" cy="613946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spc="6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Projeto</a:t>
            </a:r>
            <a:r>
              <a:rPr lang="pt-BR" sz="3200" b="1" spc="6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0B2633-CE11-567E-548E-280781980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609" y="2658550"/>
            <a:ext cx="3994327" cy="141714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D3FB75-485F-C167-98A5-BD0478C5DAFF}"/>
              </a:ext>
            </a:extLst>
          </p:cNvPr>
          <p:cNvSpPr txBox="1"/>
          <p:nvPr/>
        </p:nvSpPr>
        <p:spPr>
          <a:xfrm>
            <a:off x="6427304" y="4137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Análise e Desenvolvimento de Sistemas</a:t>
            </a: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2B4C789-16BB-EC43-F3CF-0ACCC65369B6}"/>
              </a:ext>
            </a:extLst>
          </p:cNvPr>
          <p:cNvCxnSpPr/>
          <p:nvPr/>
        </p:nvCxnSpPr>
        <p:spPr>
          <a:xfrm>
            <a:off x="6506817" y="4137574"/>
            <a:ext cx="5088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6" descr="Vestibular PUC Minas 2021 – Inscrição, Vagas, Gabarito, Resultado">
            <a:extLst>
              <a:ext uri="{FF2B5EF4-FFF2-40B4-BE49-F238E27FC236}">
                <a16:creationId xmlns:a16="http://schemas.microsoft.com/office/drawing/2014/main" id="{CAC606B0-DE23-DBCA-B3D1-C89849F2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79" y="4795560"/>
            <a:ext cx="1084264" cy="6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BFEA-D3FB-D093-4EB4-AF8E04B4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Equipe: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sz="3100" b="1" spc="3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Trabalho Feito por: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spc="300" dirty="0">
                <a:solidFill>
                  <a:srgbClr val="FF0000"/>
                </a:solidFill>
              </a:rPr>
            </a:b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Daniel De Souza Marcolino</a:t>
            </a:r>
            <a:b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</a:b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João Victor Garcia Leite Santana</a:t>
            </a:r>
            <a:b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</a:br>
            <a:r>
              <a:rPr lang="pt-BR" sz="2700" b="0" i="0" spc="300" dirty="0" err="1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Maykon</a:t>
            </a: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pt-BR" sz="2700" b="0" i="0" spc="300" dirty="0" err="1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Edésio</a:t>
            </a: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 Rosa</a:t>
            </a:r>
            <a:b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</a:b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Pryscila Martins Cazuza</a:t>
            </a:r>
            <a:b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</a:b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Roger Bastos Mendes</a:t>
            </a:r>
            <a:b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</a:br>
            <a:r>
              <a:rPr lang="pt-BR" sz="2700" b="0" i="0" spc="300" dirty="0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Valéria De Sena </a:t>
            </a:r>
            <a:r>
              <a:rPr lang="pt-BR" sz="2700" b="0" i="0" spc="300" dirty="0" err="1">
                <a:solidFill>
                  <a:schemeClr val="bg1">
                    <a:lumMod val="65000"/>
                  </a:schemeClr>
                </a:solidFill>
                <a:effectLst/>
                <a:latin typeface="Franklin Gothic Book" panose="020B0503020102020204" pitchFamily="34" charset="0"/>
              </a:rPr>
              <a:t>Billafon</a:t>
            </a:r>
            <a:br>
              <a:rPr lang="pt-BR" b="0" i="0" spc="300" dirty="0">
                <a:solidFill>
                  <a:srgbClr val="0E1116"/>
                </a:solidFill>
                <a:effectLst/>
                <a:latin typeface="-apple-system"/>
              </a:rPr>
            </a:br>
            <a:endParaRPr lang="pt-BR" spc="3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495811-3497-E10A-2470-5DFFBDBB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01" y="5234550"/>
            <a:ext cx="4118798" cy="14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6CA8062A-A0F1-6BE5-7BE3-368315E27B55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00C71BB-5722-69EF-9470-E76004F986A2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F58BA95-7D79-0766-6086-C5431F5C604E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ACD33-91DE-D7B0-AEB8-E8DC8D22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6" y="1572456"/>
            <a:ext cx="9350938" cy="4207001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0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Crescimento na utilização dos aplicativos  de transporte e delivery;</a:t>
            </a:r>
          </a:p>
          <a:p>
            <a:pPr marL="0" indent="0" algn="just">
              <a:buNone/>
            </a:pPr>
            <a:endParaRPr lang="pt-BR" sz="30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30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Alta demanda por trabalhadores do segmento;</a:t>
            </a:r>
          </a:p>
          <a:p>
            <a:pPr marL="0" indent="0" algn="just">
              <a:buNone/>
            </a:pPr>
            <a:endParaRPr lang="pt-BR" sz="30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30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Taxa elevada de desemprego;</a:t>
            </a:r>
          </a:p>
          <a:p>
            <a:pPr marL="0" indent="0" algn="just">
              <a:buNone/>
            </a:pPr>
            <a:endParaRPr lang="pt-BR" sz="30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30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Instabilidade financeira potencializada pela pandemia de COVID19;</a:t>
            </a:r>
          </a:p>
          <a:p>
            <a:pPr marL="0" indent="0" algn="just">
              <a:buNone/>
            </a:pPr>
            <a:endParaRPr lang="pt-BR" sz="2600" spc="300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16F13653-0F0F-224E-E242-9014742AE27F}"/>
              </a:ext>
            </a:extLst>
          </p:cNvPr>
          <p:cNvSpPr/>
          <p:nvPr/>
        </p:nvSpPr>
        <p:spPr>
          <a:xfrm>
            <a:off x="1154085" y="290218"/>
            <a:ext cx="3219055" cy="638807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Contexto: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D914B52-5E19-78CC-32DC-8852D1ED56A8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9322667-3945-E977-4C48-2C5C3BD0D02B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E355D711-0C07-F74D-4946-DACB07150F8A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E92FAAC-6223-1940-AA93-E383D89E239D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1E73AA4-3D74-3AD4-F7BF-91B4185A0739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1D5530C-28CF-F7AF-E2A2-FD2192A889C3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392CB88-91A9-AA76-99C8-A81F49F70C92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9DE6C-E2F7-C52F-CC92-D64F06C11564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440E22-43DA-D8BC-8D0B-85F3D692F961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438BAC-2C41-9040-8A81-09B226EC2F11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9771277-DE9A-9497-F751-1261CDF5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6" y="1966835"/>
            <a:ext cx="8756602" cy="3991311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Pouca alternativa para motoristas de aplicativos que desejam alugar um veículo para trabalhar;</a:t>
            </a:r>
          </a:p>
          <a:p>
            <a:pPr marL="0" indent="0" algn="just">
              <a:buNone/>
            </a:pPr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Preços altos e pouca concorrência no segmento de locação;</a:t>
            </a:r>
          </a:p>
          <a:p>
            <a:pPr marL="0" indent="0" algn="just">
              <a:buNone/>
            </a:pPr>
            <a:endParaRPr lang="pt-BR" sz="26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4700263-C8D2-AC39-7300-A2A9A00AD437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E30736-391A-C8FE-0E93-089E327C767A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8F84FD95-459E-CF7B-1A98-B796C050FFF9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BD0DE8-FF28-612E-36B1-FD6537692F1B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557D45-0D7A-AEEF-8B3F-D72CDD58E4DD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42B391-B334-BE18-F53F-3CF7A5C7EEBD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3DC042-DE72-71FF-2603-16A186170D27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CDBD7F15-2BC3-33F2-D714-BCE8B2972AD9}"/>
              </a:ext>
            </a:extLst>
          </p:cNvPr>
          <p:cNvSpPr/>
          <p:nvPr/>
        </p:nvSpPr>
        <p:spPr>
          <a:xfrm>
            <a:off x="1154085" y="290218"/>
            <a:ext cx="3219055" cy="638807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Problema:</a:t>
            </a:r>
          </a:p>
        </p:txBody>
      </p:sp>
    </p:spTree>
    <p:extLst>
      <p:ext uri="{BB962C8B-B14F-4D97-AF65-F5344CB8AC3E}">
        <p14:creationId xmlns:p14="http://schemas.microsoft.com/office/powerpoint/2010/main" val="3071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56D9F2-9893-8A43-9F90-56AC465C7E95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D0055C-9D18-6D77-6DEE-22F874CCF64B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FD2403-FBD9-72F0-BE96-6E9E6E1F5AD4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3DB1E3F-1076-37A8-822E-CE9B161E8704}"/>
              </a:ext>
            </a:extLst>
          </p:cNvPr>
          <p:cNvSpPr txBox="1">
            <a:spLocks/>
          </p:cNvSpPr>
          <p:nvPr/>
        </p:nvSpPr>
        <p:spPr>
          <a:xfrm>
            <a:off x="654220" y="2411189"/>
            <a:ext cx="6743095" cy="21865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2600" spc="300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4692E1-2D56-3DEE-5D5F-3830BEE78DD9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C60DF3B-E4DB-0F65-8156-D9A9A6784DC6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667139EF-3FE2-FEDA-FDA2-7F13FB491571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1730E0-8777-F285-4D59-925D111D6167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7E50CF-955A-325A-770A-88F168031168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8D9F7A-39CB-1F18-253D-6B660FEE3800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7730C2-7F6B-A3A6-C62A-FEB95D7E4B2E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9FD4EDB5-8C88-BD2B-FE2B-83821EBEC725}"/>
              </a:ext>
            </a:extLst>
          </p:cNvPr>
          <p:cNvSpPr/>
          <p:nvPr/>
        </p:nvSpPr>
        <p:spPr>
          <a:xfrm>
            <a:off x="1154085" y="290218"/>
            <a:ext cx="3219055" cy="638807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Público alvo: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039E54-48AC-D760-7D44-73EE8653F619}"/>
              </a:ext>
            </a:extLst>
          </p:cNvPr>
          <p:cNvSpPr txBox="1"/>
          <p:nvPr/>
        </p:nvSpPr>
        <p:spPr>
          <a:xfrm>
            <a:off x="61652" y="2119469"/>
            <a:ext cx="7905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Foco em motoristas que possuam interesse em veículos para trabalhar nos apps de mobilidade .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149A171-0850-FC13-A7DF-99B0BD53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38" y="1608775"/>
            <a:ext cx="2386977" cy="176602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752B1C6-E0E0-B4DD-E282-96F072801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80" y="3597305"/>
            <a:ext cx="3135492" cy="1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A865A9-7B60-970E-25BD-D70838638813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81F22B-E03A-FDAC-11BE-AEC2BA3BD449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CDA9F0-C103-A172-A948-E021BD02C210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E07C570-6218-9D75-168B-221F39C0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7" y="1528791"/>
            <a:ext cx="9350937" cy="4140485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Tela principal com acesso a página de cadastro de cliente, login para clientes já cadastrados;</a:t>
            </a:r>
          </a:p>
          <a:p>
            <a:pPr algn="just"/>
            <a:endParaRPr lang="pt-BR" b="0" i="0" dirty="0">
              <a:solidFill>
                <a:schemeClr val="bg1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Página para </a:t>
            </a:r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frota, contendo todos os carros disponíveis com imagens e informações específicas de cada veículo;</a:t>
            </a:r>
          </a:p>
          <a:p>
            <a:pPr algn="just"/>
            <a:endParaRPr lang="pt-BR" b="0" i="0" dirty="0">
              <a:solidFill>
                <a:schemeClr val="bg1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Opções de seleção conforme categoria: Standard, Intermediária, Premium;</a:t>
            </a:r>
            <a:endParaRPr lang="pt-BR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4A103CE-4E87-22EB-C045-A006B42A1338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FE4BBFF-64AA-919A-4C60-5F228B775DD5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020BF64-62D1-8169-98C0-61678FCD189E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8A439D6-A714-947C-E407-5B5D72289C8F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336F28-EAD8-113E-199C-35B3FB7D4DEA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B3A8C04-D013-F12A-EE41-33CB3D88505A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514F23-E909-3332-C30C-33C31754D8ED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4E3BDF56-DD55-AAB4-E718-E1604D98CAD8}"/>
              </a:ext>
            </a:extLst>
          </p:cNvPr>
          <p:cNvSpPr/>
          <p:nvPr/>
        </p:nvSpPr>
        <p:spPr>
          <a:xfrm>
            <a:off x="440176" y="303692"/>
            <a:ext cx="6449965" cy="515568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Principais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19377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D30FAE-A67F-3135-D37D-54F2E1972FCD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286D899-F1BD-D62D-8183-E850ED39591C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79B26C-EC54-DCB8-3053-80D9BCD30F96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F886BB-304D-1928-CDFD-711EFB03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6" y="1572457"/>
            <a:ext cx="8886704" cy="3991316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C</a:t>
            </a:r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adastro com o fornecimento de arquivos, verificação documental e validação das informações pessoais;</a:t>
            </a:r>
          </a:p>
          <a:p>
            <a:pPr algn="just"/>
            <a:endParaRPr lang="pt-BR" b="0" i="0" dirty="0">
              <a:solidFill>
                <a:schemeClr val="bg1">
                  <a:lumMod val="50000"/>
                </a:schemeClr>
              </a:solidFill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Página com c</a:t>
            </a:r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adastro das informações financeiras para pagamento;</a:t>
            </a: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Calculadora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para </a:t>
            </a:r>
            <a:r>
              <a:rPr lang="pt-BR" b="0" i="0" dirty="0">
                <a:solidFill>
                  <a:schemeClr val="bg1">
                    <a:lumMod val="50000"/>
                  </a:schemeClr>
                </a:solidFill>
                <a:effectLst/>
                <a:latin typeface="Franklin Gothic Book" panose="020B0503020102020204" pitchFamily="34" charset="0"/>
              </a:rPr>
              <a:t>obtenção do valor de diária por período requerido;</a:t>
            </a:r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sz="2600" spc="300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843AE2A-2AF3-49C2-A65E-18F4ABD548B3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6E224-F8E8-CF67-99F6-DB0A4C0969E8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7A2D2E6-C0DA-5193-8ABF-78133051A3C8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FB517A-998A-389B-E834-E2C28722A545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571FCA9-B786-EC0C-C92C-40040A35AA63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F80AA12-6283-A7E2-DDEE-0AF43D63833A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64277D-020B-437A-C6F0-911BF228FCF5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C992705F-CF3D-F089-A7DD-ABF194A7738F}"/>
              </a:ext>
            </a:extLst>
          </p:cNvPr>
          <p:cNvSpPr/>
          <p:nvPr/>
        </p:nvSpPr>
        <p:spPr>
          <a:xfrm>
            <a:off x="440176" y="242443"/>
            <a:ext cx="6449965" cy="515568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Principais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21730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27B2E9-E1DF-FBC7-2D05-0E7A29B66897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6C506-4881-23DF-D5DB-6BA8351BDE97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C2F538-BB87-363E-480A-CFBB51145701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E3820A1-541A-14A1-FDEF-5D10A2E2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7" y="1572459"/>
            <a:ext cx="9379072" cy="3790862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Aprendizado de novas ferramentas como o </a:t>
            </a:r>
            <a:r>
              <a:rPr lang="pt-BR" spc="300" dirty="0" err="1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Github</a:t>
            </a:r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 e o </a:t>
            </a:r>
            <a:r>
              <a:rPr lang="pt-BR" spc="300" dirty="0" err="1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Kanban</a:t>
            </a:r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 no desenvolvimento de projetos;</a:t>
            </a:r>
          </a:p>
          <a:p>
            <a:pPr algn="just"/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 Oportunidade de compreender todo o ciclo de vida de uma aplicação real;</a:t>
            </a:r>
          </a:p>
          <a:p>
            <a:pPr algn="just"/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Vivenciar o dia a dia de uma equipe de desenvolvimento de software;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3441DA2D-4ABF-E591-28D2-D308CB46A6CE}"/>
              </a:ext>
            </a:extLst>
          </p:cNvPr>
          <p:cNvSpPr/>
          <p:nvPr/>
        </p:nvSpPr>
        <p:spPr>
          <a:xfrm>
            <a:off x="579318" y="171610"/>
            <a:ext cx="4726210" cy="647650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Pontos positivos: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E81227E-6EB4-3A05-9392-5898FCFFB754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0306EF3-F6F6-CDCA-002F-BD8E0495638E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8F3F9A-3E3F-05E6-B185-5E8DF89F2631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798C45-F64E-5D7C-1824-3677B83830F0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A5F497-88C7-F4F9-9191-54C706EF4BBD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B6CBAC-8556-B0EA-374F-0DE31F32320A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8ECB40A-69C4-8401-50D9-1E3284F30E46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512AD87-8388-5073-B2BF-45E646D73CF5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2DDEBB7-CAB0-283D-3A61-9404D0467B66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9F602F-0A15-B87A-7434-B3A773AC1EFC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EEA49B29-93F0-465F-46E1-B96AE94B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7" y="1533385"/>
            <a:ext cx="8295860" cy="3829917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Complexidade por indefinição do escopo e objetivo do projeto logo no início;</a:t>
            </a:r>
          </a:p>
          <a:p>
            <a:pPr marL="0" indent="0" algn="just">
              <a:buNone/>
            </a:pPr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Administração do tempo;</a:t>
            </a:r>
          </a:p>
          <a:p>
            <a:pPr algn="just"/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Para alguns foi o primeiro contato com a área de tecnologia;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04AC9DF-E455-FC03-9AD0-4E1185168A54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570761B-05F9-CEEB-3997-21EDBC106CC8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50047765-A216-5B10-A555-C2AC3335CA5D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57C725E-B93B-F483-1F1B-4E9605D3DB6B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66BC96D-5D98-D79E-5625-6DD50FD33566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211A08-AD15-26AE-1490-83BE5DD57681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5417347-A6DF-C6E3-3FDB-C641BB4B4BDB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>
            <a:extLst>
              <a:ext uri="{FF2B5EF4-FFF2-40B4-BE49-F238E27FC236}">
                <a16:creationId xmlns:a16="http://schemas.microsoft.com/office/drawing/2014/main" id="{204879E3-0D09-EBB9-48E7-6DABDDABD9D3}"/>
              </a:ext>
            </a:extLst>
          </p:cNvPr>
          <p:cNvSpPr/>
          <p:nvPr/>
        </p:nvSpPr>
        <p:spPr>
          <a:xfrm>
            <a:off x="832536" y="239151"/>
            <a:ext cx="4006750" cy="592137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Desafios:</a:t>
            </a:r>
          </a:p>
        </p:txBody>
      </p:sp>
    </p:spTree>
    <p:extLst>
      <p:ext uri="{BB962C8B-B14F-4D97-AF65-F5344CB8AC3E}">
        <p14:creationId xmlns:p14="http://schemas.microsoft.com/office/powerpoint/2010/main" val="17711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933A38-14EF-A3CF-E871-5CAF41F7DEDE}"/>
              </a:ext>
            </a:extLst>
          </p:cNvPr>
          <p:cNvSpPr/>
          <p:nvPr/>
        </p:nvSpPr>
        <p:spPr>
          <a:xfrm>
            <a:off x="5693844" y="432007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0EACFC-A14B-63BB-D4F6-71D613B0A84F}"/>
              </a:ext>
            </a:extLst>
          </p:cNvPr>
          <p:cNvSpPr/>
          <p:nvPr/>
        </p:nvSpPr>
        <p:spPr>
          <a:xfrm>
            <a:off x="10367687" y="432007"/>
            <a:ext cx="1086679" cy="2187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CDEB69-C435-45D4-B50F-AD3313B4F1F3}"/>
              </a:ext>
            </a:extLst>
          </p:cNvPr>
          <p:cNvSpPr/>
          <p:nvPr/>
        </p:nvSpPr>
        <p:spPr>
          <a:xfrm>
            <a:off x="7966799" y="390833"/>
            <a:ext cx="1086679" cy="218789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51AFC0F-CAFE-8643-A9E9-5425E623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77" y="1572457"/>
            <a:ext cx="7128242" cy="3323099"/>
          </a:xfrm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Definir melhor os objetivos;</a:t>
            </a:r>
          </a:p>
          <a:p>
            <a:pPr algn="just"/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Como desenvolver em equipe;</a:t>
            </a:r>
          </a:p>
          <a:p>
            <a:pPr algn="just"/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Assertividade na comunicação;</a:t>
            </a:r>
          </a:p>
          <a:p>
            <a:pPr algn="just"/>
            <a:endParaRPr lang="pt-BR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spc="3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Flexibilidade entre os membros;</a:t>
            </a:r>
          </a:p>
          <a:p>
            <a:pPr algn="just"/>
            <a:endParaRPr lang="pt-BR" sz="24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6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6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6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6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600" spc="300" dirty="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  <a:cs typeface="Helvetica" panose="020B0604020202020204" pitchFamily="34" charset="0"/>
            </a:endParaRPr>
          </a:p>
          <a:p>
            <a:pPr algn="just"/>
            <a:endParaRPr lang="pt-BR" sz="2600" spc="300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4A059AF-B345-0794-3C84-40895359AB46}"/>
              </a:ext>
            </a:extLst>
          </p:cNvPr>
          <p:cNvCxnSpPr>
            <a:cxnSpLocks/>
          </p:cNvCxnSpPr>
          <p:nvPr/>
        </p:nvCxnSpPr>
        <p:spPr>
          <a:xfrm>
            <a:off x="440176" y="1294228"/>
            <a:ext cx="11311647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DEF5CEC-0F80-ADBD-ACDD-5F140459A644}"/>
              </a:ext>
            </a:extLst>
          </p:cNvPr>
          <p:cNvCxnSpPr/>
          <p:nvPr/>
        </p:nvCxnSpPr>
        <p:spPr>
          <a:xfrm>
            <a:off x="440176" y="5779477"/>
            <a:ext cx="11451101" cy="0"/>
          </a:xfrm>
          <a:prstGeom prst="line">
            <a:avLst/>
          </a:prstGeom>
          <a:ln w="28575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3F437A4-F812-040A-DDEC-19A8735C168D}"/>
              </a:ext>
            </a:extLst>
          </p:cNvPr>
          <p:cNvSpPr/>
          <p:nvPr/>
        </p:nvSpPr>
        <p:spPr>
          <a:xfrm>
            <a:off x="711025" y="6254446"/>
            <a:ext cx="1086679" cy="218789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CBB1AA-C931-E532-CAE8-D4409DDF0F5F}"/>
              </a:ext>
            </a:extLst>
          </p:cNvPr>
          <p:cNvSpPr/>
          <p:nvPr/>
        </p:nvSpPr>
        <p:spPr>
          <a:xfrm>
            <a:off x="5698280" y="6195630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95D1F1-2798-F75A-EF3B-78E4270C6D77}"/>
              </a:ext>
            </a:extLst>
          </p:cNvPr>
          <p:cNvSpPr/>
          <p:nvPr/>
        </p:nvSpPr>
        <p:spPr>
          <a:xfrm>
            <a:off x="3286461" y="6254446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511078A-9812-2116-2741-9323F74C8127}"/>
              </a:ext>
            </a:extLst>
          </p:cNvPr>
          <p:cNvSpPr/>
          <p:nvPr/>
        </p:nvSpPr>
        <p:spPr>
          <a:xfrm>
            <a:off x="8110099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4E2D038-EE6C-3E2C-3FA6-1403D3E94C6B}"/>
              </a:ext>
            </a:extLst>
          </p:cNvPr>
          <p:cNvSpPr/>
          <p:nvPr/>
        </p:nvSpPr>
        <p:spPr>
          <a:xfrm>
            <a:off x="10451101" y="6203781"/>
            <a:ext cx="1086679" cy="21878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46BC4E11-702C-3363-7536-9E3F126E68EA}"/>
              </a:ext>
            </a:extLst>
          </p:cNvPr>
          <p:cNvSpPr/>
          <p:nvPr/>
        </p:nvSpPr>
        <p:spPr>
          <a:xfrm>
            <a:off x="832536" y="281353"/>
            <a:ext cx="3964547" cy="549935"/>
          </a:xfrm>
          <a:prstGeom prst="parallelogram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alpha val="60000"/>
                  <a:lumMod val="98000"/>
                  <a:lumOff val="2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spc="3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Aprendizado:</a:t>
            </a:r>
          </a:p>
        </p:txBody>
      </p:sp>
    </p:spTree>
    <p:extLst>
      <p:ext uri="{BB962C8B-B14F-4D97-AF65-F5344CB8AC3E}">
        <p14:creationId xmlns:p14="http://schemas.microsoft.com/office/powerpoint/2010/main" val="34913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312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Franklin Gothic Book</vt:lpstr>
      <vt:lpstr>Helvetica</vt:lpstr>
      <vt:lpstr>Tema do Office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Equipe:       Trabalho Feito por:  Daniel De Souza Marcolino João Victor Garcia Leite Santana Maykon Edésio Rosa Pryscila Martins Cazuza Roger Bastos Mendes Valéria De Sena Billafon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Pryscila Martins</dc:creator>
  <cp:lastModifiedBy>Pryscila Martins</cp:lastModifiedBy>
  <cp:revision>7</cp:revision>
  <dcterms:created xsi:type="dcterms:W3CDTF">2022-06-22T03:12:54Z</dcterms:created>
  <dcterms:modified xsi:type="dcterms:W3CDTF">2022-06-26T23:29:35Z</dcterms:modified>
</cp:coreProperties>
</file>