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eUYWCJjnsFSx1RlO8zPeMl05C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a373da9b376d7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a373da9b376d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a373da9b376d7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a373da9b376d7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a373da9b376d7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a373da9b376d7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6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6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6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úmero grande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5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8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m uma coluna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nto principal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2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2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genda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316500" y="1269198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Meu Status Aéreo.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Contexto:</a:t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500">
                <a:latin typeface="Trebuchet MS"/>
                <a:ea typeface="Trebuchet MS"/>
                <a:cs typeface="Trebuchet MS"/>
                <a:sym typeface="Trebuchet MS"/>
              </a:rPr>
              <a:t>As companhias aéreas começaram a oferecer mais serviços e confortos para os passageiros nas últimas décadas, junto a isso houve uma crescente prosperidade econômica entre a classe média, tornando assim as viagens de avião mais atraentes que os outros meios de transporte. De lá para cá, o avião se tornou uma das formas mais rápidas de se viajar em curtas e longas distâncias, e a sua demanda teve um aumento demasiado tornando esse meio de transporte um dos principais no mundo moderno.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Problema:</a:t>
            </a:r>
            <a:endParaRPr/>
          </a:p>
        </p:txBody>
      </p:sp>
      <p:sp>
        <p:nvSpPr>
          <p:cNvPr id="290" name="Google Shape;290;p3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Houve um grande número de voos sendo processados a cada minuto e em consequência disso também um grande número de atrasos e até mesmo voos cancelados, causando um caos nos aeroportos e nos planos dos passageiros. Com esse problema os aeroportos passaram a utilizar um método para auxiliar os passageiros, criando um quadro de horário que mudava de acordo com o voo que estava chegando e partindo, sendo esse um processo totalmente manual.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De acordo com as informações coletadas, os problemas que buscamos solucionar é ter acesso às informações de maneira rápida e prática diante do quadro de horários no aeroporto e ter acesso a informações dos voos de qualquer lugar do mundo em tempo real.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Público-alvo: </a:t>
            </a:r>
            <a:endParaRPr/>
          </a:p>
        </p:txBody>
      </p:sp>
      <p:sp>
        <p:nvSpPr>
          <p:cNvPr id="296" name="Google Shape;296;p4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Quem nunca chegou atrasado no aeroporto e precisa saber rapidamente o status do seu voo?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Nosso projeto destina-se a qualquer pessoa que esteja se direcionando a um voo e para qualquer outra pessoa que queira saber o status de um voo em qualquer lugar do mundo em tempo real.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a373da9b376d7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do projeto:</a:t>
            </a:r>
            <a:endParaRPr/>
          </a:p>
        </p:txBody>
      </p:sp>
      <p:sp>
        <p:nvSpPr>
          <p:cNvPr id="302" name="Google Shape;302;g10a373da9b376d70_0"/>
          <p:cNvSpPr txBox="1"/>
          <p:nvPr>
            <p:ph idx="1" type="body"/>
          </p:nvPr>
        </p:nvSpPr>
        <p:spPr>
          <a:xfrm>
            <a:off x="1056750" y="1597879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Quanto aos requisitos do projeto, eles são essenciais para garantir que as necessidades do usuário sejam atendidas. Eles sempre devem ser claros e precisos, permitindo que a equipe de desenvolvimento saiba exatamente o que precisa ser feito. Também é importante definir requisitos funcionais e não funcionais, levando em consideração questões como usabilidade, segurança, desempenho e escalabilidade. A definição adequada dos requisitos também ajuda a evitar problemas durante o desenvolvimento e garante que o produto final atenda às expectativas do usuário.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a373da9b376d70_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funcionais:</a:t>
            </a:r>
            <a:endParaRPr/>
          </a:p>
        </p:txBody>
      </p:sp>
      <p:sp>
        <p:nvSpPr>
          <p:cNvPr id="308" name="Google Shape;308;g10a373da9b376d70_20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O site deverá conter: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- informações dinâmicas e de fácil compreendimento;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- um campo para pesquisa de voos a partir de um determinado aeroporto em uma determinada data e horario;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- poderá cadastrar voos para receber informações do mesmo em tempo real;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- visualizar o status completo do voo utilizando apenas um código de identificação;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- visualizar o status do trânsito da cidade;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- traçar uma linha do tempo entre o aeroporto de ponto de partida até o aeroporto de ponto de chegada;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a373da9b376d70_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funcionais:</a:t>
            </a:r>
            <a:endParaRPr/>
          </a:p>
        </p:txBody>
      </p:sp>
      <p:sp>
        <p:nvSpPr>
          <p:cNvPr id="314" name="Google Shape;314;g10a373da9b376d70_25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O sistema deve ser: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- intuitivo e fácil de usar, com interface amigável e navegabilidade clara;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- ser responsivo e adaptável a diferentes dispositivos e tamanhos de tela;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- seguro e proteger as informações do usuário, garantindo privacidade e confidencialidade dos dados; 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