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Nixie On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uiZFqp0/Kv2x00GrW71Q5VyVh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2c62951e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e2c62951e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2c62951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e2c62951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2c62951e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e2c62951e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2ac06762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e2ac06762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2ac06762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e2ac06762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2ac06762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e2ac06762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2ac06762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e2ac06762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2ac06762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2ac06762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2c62951e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e2c62951e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17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17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7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7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7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17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17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7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1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7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1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17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7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17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1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7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18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18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8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8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18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1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8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18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1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18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1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8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8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8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8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8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1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8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9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9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1400175" y="2182500"/>
            <a:ext cx="6343500" cy="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 sz="6600"/>
              <a:t>Rocket Cine</a:t>
            </a:r>
            <a:endParaRPr sz="6600"/>
          </a:p>
        </p:txBody>
      </p:sp>
      <p:sp>
        <p:nvSpPr>
          <p:cNvPr id="105" name="Google Shape;105;p1"/>
          <p:cNvSpPr txBox="1"/>
          <p:nvPr/>
        </p:nvSpPr>
        <p:spPr>
          <a:xfrm>
            <a:off x="983325" y="2961000"/>
            <a:ext cx="71772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</a:pPr>
            <a:r>
              <a:rPr lang="pt-BR" sz="2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Eixo 1 – Desenvolvimento de Aplicação Web Front-End</a:t>
            </a:r>
            <a:endParaRPr sz="2000" b="0" i="0" u="none" strike="noStrike" cap="non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2c62951e8_0_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165" name="Google Shape;165;g1e2c62951e8_0_4"/>
          <p:cNvSpPr txBox="1"/>
          <p:nvPr/>
        </p:nvSpPr>
        <p:spPr>
          <a:xfrm>
            <a:off x="1145400" y="350225"/>
            <a:ext cx="6853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 err="1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Carrosel</a:t>
            </a:r>
            <a:r>
              <a:rPr lang="pt-BR" sz="40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de Destaques</a:t>
            </a:r>
            <a:endParaRPr dirty="0"/>
          </a:p>
        </p:txBody>
      </p:sp>
      <p:pic>
        <p:nvPicPr>
          <p:cNvPr id="166" name="Google Shape;166;g1e2c62951e8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467" y="1070225"/>
            <a:ext cx="5127066" cy="376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2c62951e8_0_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172" name="Google Shape;172;g1e2c62951e8_0_9"/>
          <p:cNvSpPr txBox="1"/>
          <p:nvPr/>
        </p:nvSpPr>
        <p:spPr>
          <a:xfrm>
            <a:off x="1571500" y="350225"/>
            <a:ext cx="71153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Catálogo de Filmes e Séries</a:t>
            </a:r>
            <a:endParaRPr dirty="0"/>
          </a:p>
        </p:txBody>
      </p:sp>
      <p:pic>
        <p:nvPicPr>
          <p:cNvPr id="173" name="Google Shape;173;g1e2c62951e8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92" y="1070225"/>
            <a:ext cx="6629216" cy="37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2c62951e8_0_1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179" name="Google Shape;179;g1e2c62951e8_0_14"/>
          <p:cNvSpPr txBox="1"/>
          <p:nvPr/>
        </p:nvSpPr>
        <p:spPr>
          <a:xfrm>
            <a:off x="1571500" y="350225"/>
            <a:ext cx="6853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Especificações do Filme</a:t>
            </a:r>
            <a:endParaRPr/>
          </a:p>
        </p:txBody>
      </p:sp>
      <p:pic>
        <p:nvPicPr>
          <p:cNvPr id="180" name="Google Shape;180;g1e2c62951e8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000" y="1491017"/>
            <a:ext cx="7199999" cy="2161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ctrTitle" idx="4294967295"/>
          </p:nvPr>
        </p:nvSpPr>
        <p:spPr>
          <a:xfrm>
            <a:off x="1964250" y="1991850"/>
            <a:ext cx="5215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</a:pPr>
            <a:r>
              <a:rPr lang="pt-BR" sz="8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Obrigado!</a:t>
            </a:r>
            <a:endParaRPr sz="8000" b="0" i="0" u="none" strike="noStrike" cap="none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86" name="Google Shape;186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ctrTitle"/>
          </p:nvPr>
        </p:nvSpPr>
        <p:spPr>
          <a:xfrm>
            <a:off x="2764465" y="2213353"/>
            <a:ext cx="56388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4000"/>
              <a:t>Template do Site</a:t>
            </a:r>
            <a:endParaRPr sz="4000"/>
          </a:p>
        </p:txBody>
      </p:sp>
      <p:sp>
        <p:nvSpPr>
          <p:cNvPr id="111" name="Google Shape;111;p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117" name="Google Shape;117;p8"/>
          <p:cNvSpPr txBox="1"/>
          <p:nvPr/>
        </p:nvSpPr>
        <p:spPr>
          <a:xfrm>
            <a:off x="1571508" y="153719"/>
            <a:ext cx="60009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Layout Padrão</a:t>
            </a:r>
            <a:endParaRPr/>
          </a:p>
        </p:txBody>
      </p:sp>
      <p:pic>
        <p:nvPicPr>
          <p:cNvPr id="118" name="Google Shape;11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958" y="1156725"/>
            <a:ext cx="6480000" cy="36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2ac067629_0_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124" name="Google Shape;124;g1e2ac067629_0_15"/>
          <p:cNvSpPr txBox="1"/>
          <p:nvPr/>
        </p:nvSpPr>
        <p:spPr>
          <a:xfrm>
            <a:off x="1571508" y="153719"/>
            <a:ext cx="60009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Tela Principal</a:t>
            </a:r>
            <a:endParaRPr/>
          </a:p>
        </p:txBody>
      </p:sp>
      <p:pic>
        <p:nvPicPr>
          <p:cNvPr id="125" name="Google Shape;125;g1e2ac067629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958" y="1156725"/>
            <a:ext cx="6480000" cy="36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2ac067629_0_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131" name="Google Shape;131;g1e2ac067629_0_20"/>
          <p:cNvSpPr txBox="1"/>
          <p:nvPr/>
        </p:nvSpPr>
        <p:spPr>
          <a:xfrm>
            <a:off x="1571508" y="153719"/>
            <a:ext cx="60009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Página do Filme</a:t>
            </a:r>
            <a:endParaRPr/>
          </a:p>
        </p:txBody>
      </p:sp>
      <p:pic>
        <p:nvPicPr>
          <p:cNvPr id="132" name="Google Shape;132;g1e2ac067629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958" y="1156725"/>
            <a:ext cx="6480000" cy="36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2ac067629_0_10"/>
          <p:cNvSpPr txBox="1">
            <a:spLocks noGrp="1"/>
          </p:cNvSpPr>
          <p:nvPr>
            <p:ph type="ctrTitle"/>
          </p:nvPr>
        </p:nvSpPr>
        <p:spPr>
          <a:xfrm>
            <a:off x="2764465" y="2213353"/>
            <a:ext cx="56388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4000"/>
              <a:t>Funcionalidades</a:t>
            </a:r>
            <a:endParaRPr sz="4000"/>
          </a:p>
        </p:txBody>
      </p:sp>
      <p:sp>
        <p:nvSpPr>
          <p:cNvPr id="138" name="Google Shape;138;g1e2ac067629_0_10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2ac067629_0_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44" name="Google Shape;144;g1e2ac067629_0_25"/>
          <p:cNvSpPr txBox="1"/>
          <p:nvPr/>
        </p:nvSpPr>
        <p:spPr>
          <a:xfrm>
            <a:off x="1571500" y="350225"/>
            <a:ext cx="6853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Cabeçalho e Barra Lateral</a:t>
            </a:r>
            <a:endParaRPr dirty="0"/>
          </a:p>
        </p:txBody>
      </p:sp>
      <p:pic>
        <p:nvPicPr>
          <p:cNvPr id="145" name="Google Shape;145;g1e2ac067629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000" y="1164475"/>
            <a:ext cx="6480000" cy="36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2ac067629_0_3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51" name="Google Shape;151;g1e2ac067629_0_30"/>
          <p:cNvSpPr txBox="1"/>
          <p:nvPr/>
        </p:nvSpPr>
        <p:spPr>
          <a:xfrm>
            <a:off x="1571499" y="258726"/>
            <a:ext cx="7168463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Sistema de Cadastro/Login</a:t>
            </a:r>
            <a:endParaRPr dirty="0"/>
          </a:p>
        </p:txBody>
      </p:sp>
      <p:pic>
        <p:nvPicPr>
          <p:cNvPr id="152" name="Google Shape;152;g1e2ac067629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908" y="1070225"/>
            <a:ext cx="3950184" cy="37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2c62951e8_0_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58" name="Google Shape;158;g1e2c62951e8_0_19"/>
          <p:cNvSpPr txBox="1"/>
          <p:nvPr/>
        </p:nvSpPr>
        <p:spPr>
          <a:xfrm>
            <a:off x="1571500" y="258726"/>
            <a:ext cx="720036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Sistema de Cadastro/Login</a:t>
            </a:r>
            <a:endParaRPr dirty="0"/>
          </a:p>
        </p:txBody>
      </p:sp>
      <p:pic>
        <p:nvPicPr>
          <p:cNvPr id="159" name="Google Shape;159;g1e2c62951e8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186" y="1017050"/>
            <a:ext cx="4069628" cy="37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Apresentação na tela (16:9)</PresentationFormat>
  <Paragraphs>26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Helvetica Neue</vt:lpstr>
      <vt:lpstr>Nixie One</vt:lpstr>
      <vt:lpstr>Arial</vt:lpstr>
      <vt:lpstr>Imogen template</vt:lpstr>
      <vt:lpstr>Rocket Cine</vt:lpstr>
      <vt:lpstr>Template do Site</vt:lpstr>
      <vt:lpstr>Apresentação do PowerPoint</vt:lpstr>
      <vt:lpstr>Apresentação do PowerPoint</vt:lpstr>
      <vt:lpstr>Apresentação do PowerPoint</vt:lpstr>
      <vt:lpstr>Funcionalidades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 Cine</dc:title>
  <dc:creator>Pedro Ferreira</dc:creator>
  <cp:lastModifiedBy>Pedro Ferreira</cp:lastModifiedBy>
  <cp:revision>1</cp:revision>
  <dcterms:modified xsi:type="dcterms:W3CDTF">2023-05-14T21:19:14Z</dcterms:modified>
</cp:coreProperties>
</file>