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1AB"/>
    <a:srgbClr val="5BB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754532-A2C2-45E4-98B2-52446ED8F935}" v="30" dt="2023-04-08T14:16:42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>
        <p:scale>
          <a:sx n="69" d="100"/>
          <a:sy n="69" d="100"/>
        </p:scale>
        <p:origin x="524" y="-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gner Oliveira | TecSolutions" userId="da74f825-e1d1-4b35-83d9-259d9e44f3a5" providerId="ADAL" clId="{AD754532-A2C2-45E4-98B2-52446ED8F935}"/>
    <pc:docChg chg="undo custSel addSld modSld sldOrd">
      <pc:chgData name="Vagner Oliveira | TecSolutions" userId="da74f825-e1d1-4b35-83d9-259d9e44f3a5" providerId="ADAL" clId="{AD754532-A2C2-45E4-98B2-52446ED8F935}" dt="2023-04-08T15:19:27.193" v="941" actId="207"/>
      <pc:docMkLst>
        <pc:docMk/>
      </pc:docMkLst>
      <pc:sldChg chg="addSp delSp modSp mod">
        <pc:chgData name="Vagner Oliveira | TecSolutions" userId="da74f825-e1d1-4b35-83d9-259d9e44f3a5" providerId="ADAL" clId="{AD754532-A2C2-45E4-98B2-52446ED8F935}" dt="2023-04-08T14:16:10.804" v="927" actId="1076"/>
        <pc:sldMkLst>
          <pc:docMk/>
          <pc:sldMk cId="2351235157" sldId="256"/>
        </pc:sldMkLst>
        <pc:spChg chg="add mod">
          <ac:chgData name="Vagner Oliveira | TecSolutions" userId="da74f825-e1d1-4b35-83d9-259d9e44f3a5" providerId="ADAL" clId="{AD754532-A2C2-45E4-98B2-52446ED8F935}" dt="2023-04-08T14:15:12.793" v="909" actId="1076"/>
          <ac:spMkLst>
            <pc:docMk/>
            <pc:sldMk cId="2351235157" sldId="256"/>
            <ac:spMk id="2" creationId="{4D10CB30-9C3A-1C67-4F2D-6261D5CBBDCE}"/>
          </ac:spMkLst>
        </pc:spChg>
        <pc:spChg chg="add mod">
          <ac:chgData name="Vagner Oliveira | TecSolutions" userId="da74f825-e1d1-4b35-83d9-259d9e44f3a5" providerId="ADAL" clId="{AD754532-A2C2-45E4-98B2-52446ED8F935}" dt="2023-04-08T14:14:42.219" v="904" actId="208"/>
          <ac:spMkLst>
            <pc:docMk/>
            <pc:sldMk cId="2351235157" sldId="256"/>
            <ac:spMk id="3" creationId="{228E2403-5B4C-293C-8B5A-510EAF38D8AE}"/>
          </ac:spMkLst>
        </pc:spChg>
        <pc:spChg chg="del">
          <ac:chgData name="Vagner Oliveira | TecSolutions" userId="da74f825-e1d1-4b35-83d9-259d9e44f3a5" providerId="ADAL" clId="{AD754532-A2C2-45E4-98B2-52446ED8F935}" dt="2023-04-08T14:13:29.296" v="888" actId="478"/>
          <ac:spMkLst>
            <pc:docMk/>
            <pc:sldMk cId="2351235157" sldId="256"/>
            <ac:spMk id="4" creationId="{44FE52D6-CED1-59F8-03E8-70980CC28D60}"/>
          </ac:spMkLst>
        </pc:spChg>
        <pc:spChg chg="add mod">
          <ac:chgData name="Vagner Oliveira | TecSolutions" userId="da74f825-e1d1-4b35-83d9-259d9e44f3a5" providerId="ADAL" clId="{AD754532-A2C2-45E4-98B2-52446ED8F935}" dt="2023-04-08T14:15:39.716" v="917" actId="1076"/>
          <ac:spMkLst>
            <pc:docMk/>
            <pc:sldMk cId="2351235157" sldId="256"/>
            <ac:spMk id="5" creationId="{20532C97-1459-BAF1-5CC4-73CBC5C1E5EA}"/>
          </ac:spMkLst>
        </pc:spChg>
        <pc:spChg chg="add mod">
          <ac:chgData name="Vagner Oliveira | TecSolutions" userId="da74f825-e1d1-4b35-83d9-259d9e44f3a5" providerId="ADAL" clId="{AD754532-A2C2-45E4-98B2-52446ED8F935}" dt="2023-04-08T14:15:49.951" v="920" actId="1076"/>
          <ac:spMkLst>
            <pc:docMk/>
            <pc:sldMk cId="2351235157" sldId="256"/>
            <ac:spMk id="6" creationId="{A640E84D-9FCE-432C-8360-35E26377CE9F}"/>
          </ac:spMkLst>
        </pc:spChg>
        <pc:spChg chg="add mod">
          <ac:chgData name="Vagner Oliveira | TecSolutions" userId="da74f825-e1d1-4b35-83d9-259d9e44f3a5" providerId="ADAL" clId="{AD754532-A2C2-45E4-98B2-52446ED8F935}" dt="2023-04-08T14:16:02.048" v="923" actId="1076"/>
          <ac:spMkLst>
            <pc:docMk/>
            <pc:sldMk cId="2351235157" sldId="256"/>
            <ac:spMk id="7" creationId="{DEB1214F-28FB-938D-EF61-C27608E69E97}"/>
          </ac:spMkLst>
        </pc:spChg>
        <pc:spChg chg="add mod">
          <ac:chgData name="Vagner Oliveira | TecSolutions" userId="da74f825-e1d1-4b35-83d9-259d9e44f3a5" providerId="ADAL" clId="{AD754532-A2C2-45E4-98B2-52446ED8F935}" dt="2023-04-08T14:16:10.804" v="927" actId="1076"/>
          <ac:spMkLst>
            <pc:docMk/>
            <pc:sldMk cId="2351235157" sldId="256"/>
            <ac:spMk id="8" creationId="{8590F456-1478-8752-8D52-3B9A8273E292}"/>
          </ac:spMkLst>
        </pc:spChg>
        <pc:spChg chg="del">
          <ac:chgData name="Vagner Oliveira | TecSolutions" userId="da74f825-e1d1-4b35-83d9-259d9e44f3a5" providerId="ADAL" clId="{AD754532-A2C2-45E4-98B2-52446ED8F935}" dt="2023-04-08T14:13:29.296" v="888" actId="478"/>
          <ac:spMkLst>
            <pc:docMk/>
            <pc:sldMk cId="2351235157" sldId="256"/>
            <ac:spMk id="11" creationId="{299A93BA-DDDB-CB2E-2344-80B8E61425C3}"/>
          </ac:spMkLst>
        </pc:spChg>
        <pc:spChg chg="del">
          <ac:chgData name="Vagner Oliveira | TecSolutions" userId="da74f825-e1d1-4b35-83d9-259d9e44f3a5" providerId="ADAL" clId="{AD754532-A2C2-45E4-98B2-52446ED8F935}" dt="2023-04-08T14:13:29.296" v="888" actId="478"/>
          <ac:spMkLst>
            <pc:docMk/>
            <pc:sldMk cId="2351235157" sldId="256"/>
            <ac:spMk id="12" creationId="{C1F829BA-FC75-CD1C-D07E-77962CB150E8}"/>
          </ac:spMkLst>
        </pc:spChg>
        <pc:spChg chg="del">
          <ac:chgData name="Vagner Oliveira | TecSolutions" userId="da74f825-e1d1-4b35-83d9-259d9e44f3a5" providerId="ADAL" clId="{AD754532-A2C2-45E4-98B2-52446ED8F935}" dt="2023-04-08T14:13:29.296" v="888" actId="478"/>
          <ac:spMkLst>
            <pc:docMk/>
            <pc:sldMk cId="2351235157" sldId="256"/>
            <ac:spMk id="13" creationId="{746B4CA9-D6CD-DCA0-CDA8-0C7065C3632A}"/>
          </ac:spMkLst>
        </pc:spChg>
        <pc:spChg chg="del">
          <ac:chgData name="Vagner Oliveira | TecSolutions" userId="da74f825-e1d1-4b35-83d9-259d9e44f3a5" providerId="ADAL" clId="{AD754532-A2C2-45E4-98B2-52446ED8F935}" dt="2023-04-08T14:13:29.296" v="888" actId="478"/>
          <ac:spMkLst>
            <pc:docMk/>
            <pc:sldMk cId="2351235157" sldId="256"/>
            <ac:spMk id="14" creationId="{8FE9CC3E-5B17-C77F-40F0-1F7433EFCC71}"/>
          </ac:spMkLst>
        </pc:spChg>
        <pc:spChg chg="del">
          <ac:chgData name="Vagner Oliveira | TecSolutions" userId="da74f825-e1d1-4b35-83d9-259d9e44f3a5" providerId="ADAL" clId="{AD754532-A2C2-45E4-98B2-52446ED8F935}" dt="2023-04-08T14:13:29.296" v="888" actId="478"/>
          <ac:spMkLst>
            <pc:docMk/>
            <pc:sldMk cId="2351235157" sldId="256"/>
            <ac:spMk id="15" creationId="{1D079EF8-B010-CD75-581B-C55CF02ADB4C}"/>
          </ac:spMkLst>
        </pc:spChg>
        <pc:spChg chg="del">
          <ac:chgData name="Vagner Oliveira | TecSolutions" userId="da74f825-e1d1-4b35-83d9-259d9e44f3a5" providerId="ADAL" clId="{AD754532-A2C2-45E4-98B2-52446ED8F935}" dt="2023-04-08T14:13:29.296" v="888" actId="478"/>
          <ac:spMkLst>
            <pc:docMk/>
            <pc:sldMk cId="2351235157" sldId="256"/>
            <ac:spMk id="18" creationId="{DFE8BCE2-41C3-9E19-D8D1-3921DB6BC98F}"/>
          </ac:spMkLst>
        </pc:spChg>
        <pc:spChg chg="del">
          <ac:chgData name="Vagner Oliveira | TecSolutions" userId="da74f825-e1d1-4b35-83d9-259d9e44f3a5" providerId="ADAL" clId="{AD754532-A2C2-45E4-98B2-52446ED8F935}" dt="2023-04-08T14:13:29.296" v="888" actId="478"/>
          <ac:spMkLst>
            <pc:docMk/>
            <pc:sldMk cId="2351235157" sldId="256"/>
            <ac:spMk id="21" creationId="{774821B8-02C1-9D82-92B0-8C7C5B8F6532}"/>
          </ac:spMkLst>
        </pc:spChg>
        <pc:spChg chg="del">
          <ac:chgData name="Vagner Oliveira | TecSolutions" userId="da74f825-e1d1-4b35-83d9-259d9e44f3a5" providerId="ADAL" clId="{AD754532-A2C2-45E4-98B2-52446ED8F935}" dt="2023-04-08T14:13:29.296" v="888" actId="478"/>
          <ac:spMkLst>
            <pc:docMk/>
            <pc:sldMk cId="2351235157" sldId="256"/>
            <ac:spMk id="23" creationId="{99BFB937-1002-7376-DBCB-87A18A98F4D5}"/>
          </ac:spMkLst>
        </pc:spChg>
        <pc:spChg chg="del">
          <ac:chgData name="Vagner Oliveira | TecSolutions" userId="da74f825-e1d1-4b35-83d9-259d9e44f3a5" providerId="ADAL" clId="{AD754532-A2C2-45E4-98B2-52446ED8F935}" dt="2023-04-08T14:13:29.296" v="888" actId="478"/>
          <ac:spMkLst>
            <pc:docMk/>
            <pc:sldMk cId="2351235157" sldId="256"/>
            <ac:spMk id="24" creationId="{C925D2A2-7EC9-C064-A3A8-3003BEC61148}"/>
          </ac:spMkLst>
        </pc:spChg>
        <pc:picChg chg="del">
          <ac:chgData name="Vagner Oliveira | TecSolutions" userId="da74f825-e1d1-4b35-83d9-259d9e44f3a5" providerId="ADAL" clId="{AD754532-A2C2-45E4-98B2-52446ED8F935}" dt="2023-04-08T14:13:26.896" v="887" actId="478"/>
          <ac:picMkLst>
            <pc:docMk/>
            <pc:sldMk cId="2351235157" sldId="256"/>
            <ac:picMk id="10" creationId="{D8761BA5-37F1-FC72-E760-56A9A9AF80CC}"/>
          </ac:picMkLst>
        </pc:picChg>
        <pc:picChg chg="del">
          <ac:chgData name="Vagner Oliveira | TecSolutions" userId="da74f825-e1d1-4b35-83d9-259d9e44f3a5" providerId="ADAL" clId="{AD754532-A2C2-45E4-98B2-52446ED8F935}" dt="2023-04-08T14:13:29.296" v="888" actId="478"/>
          <ac:picMkLst>
            <pc:docMk/>
            <pc:sldMk cId="2351235157" sldId="256"/>
            <ac:picMk id="17" creationId="{477961C4-C00C-EF3F-1404-1120F5C23F7D}"/>
          </ac:picMkLst>
        </pc:picChg>
        <pc:picChg chg="del">
          <ac:chgData name="Vagner Oliveira | TecSolutions" userId="da74f825-e1d1-4b35-83d9-259d9e44f3a5" providerId="ADAL" clId="{AD754532-A2C2-45E4-98B2-52446ED8F935}" dt="2023-04-08T14:13:29.296" v="888" actId="478"/>
          <ac:picMkLst>
            <pc:docMk/>
            <pc:sldMk cId="2351235157" sldId="256"/>
            <ac:picMk id="20" creationId="{AE67BAC1-8349-031B-7CE9-8872715206F3}"/>
          </ac:picMkLst>
        </pc:picChg>
      </pc:sldChg>
      <pc:sldChg chg="addSp delSp modSp mod ord">
        <pc:chgData name="Vagner Oliveira | TecSolutions" userId="da74f825-e1d1-4b35-83d9-259d9e44f3a5" providerId="ADAL" clId="{AD754532-A2C2-45E4-98B2-52446ED8F935}" dt="2023-04-08T15:19:12.184" v="938" actId="207"/>
        <pc:sldMkLst>
          <pc:docMk/>
          <pc:sldMk cId="3128444126" sldId="257"/>
        </pc:sldMkLst>
        <pc:spChg chg="add del mod">
          <ac:chgData name="Vagner Oliveira | TecSolutions" userId="da74f825-e1d1-4b35-83d9-259d9e44f3a5" providerId="ADAL" clId="{AD754532-A2C2-45E4-98B2-52446ED8F935}" dt="2023-04-08T13:28:49.087" v="719" actId="478"/>
          <ac:spMkLst>
            <pc:docMk/>
            <pc:sldMk cId="3128444126" sldId="257"/>
            <ac:spMk id="3" creationId="{24B4ADE0-C373-DBAB-64CF-12EC5118C3AB}"/>
          </ac:spMkLst>
        </pc:spChg>
        <pc:spChg chg="add mod">
          <ac:chgData name="Vagner Oliveira | TecSolutions" userId="da74f825-e1d1-4b35-83d9-259d9e44f3a5" providerId="ADAL" clId="{AD754532-A2C2-45E4-98B2-52446ED8F935}" dt="2023-04-08T13:26:47.005" v="665" actId="571"/>
          <ac:spMkLst>
            <pc:docMk/>
            <pc:sldMk cId="3128444126" sldId="257"/>
            <ac:spMk id="5" creationId="{E1FFE0C2-47DD-4F09-2067-EC1E2816BB39}"/>
          </ac:spMkLst>
        </pc:spChg>
        <pc:spChg chg="add mod">
          <ac:chgData name="Vagner Oliveira | TecSolutions" userId="da74f825-e1d1-4b35-83d9-259d9e44f3a5" providerId="ADAL" clId="{AD754532-A2C2-45E4-98B2-52446ED8F935}" dt="2023-04-08T13:26:47.005" v="665" actId="571"/>
          <ac:spMkLst>
            <pc:docMk/>
            <pc:sldMk cId="3128444126" sldId="257"/>
            <ac:spMk id="6" creationId="{62C4599C-F4AC-9432-0F9A-66D9B4B68358}"/>
          </ac:spMkLst>
        </pc:spChg>
        <pc:spChg chg="add mod">
          <ac:chgData name="Vagner Oliveira | TecSolutions" userId="da74f825-e1d1-4b35-83d9-259d9e44f3a5" providerId="ADAL" clId="{AD754532-A2C2-45E4-98B2-52446ED8F935}" dt="2023-04-08T13:29:39.103" v="749" actId="1076"/>
          <ac:spMkLst>
            <pc:docMk/>
            <pc:sldMk cId="3128444126" sldId="257"/>
            <ac:spMk id="7" creationId="{274289CE-BA90-340E-D566-E31944322873}"/>
          </ac:spMkLst>
        </pc:spChg>
        <pc:spChg chg="add mod">
          <ac:chgData name="Vagner Oliveira | TecSolutions" userId="da74f825-e1d1-4b35-83d9-259d9e44f3a5" providerId="ADAL" clId="{AD754532-A2C2-45E4-98B2-52446ED8F935}" dt="2023-04-08T13:29:39.103" v="749" actId="1076"/>
          <ac:spMkLst>
            <pc:docMk/>
            <pc:sldMk cId="3128444126" sldId="257"/>
            <ac:spMk id="8" creationId="{3B0FFECA-3E86-FA09-6D87-7304F82B3CCC}"/>
          </ac:spMkLst>
        </pc:spChg>
        <pc:spChg chg="add mod">
          <ac:chgData name="Vagner Oliveira | TecSolutions" userId="da74f825-e1d1-4b35-83d9-259d9e44f3a5" providerId="ADAL" clId="{AD754532-A2C2-45E4-98B2-52446ED8F935}" dt="2023-04-08T13:29:39.103" v="749" actId="1076"/>
          <ac:spMkLst>
            <pc:docMk/>
            <pc:sldMk cId="3128444126" sldId="257"/>
            <ac:spMk id="9" creationId="{16B8CE6E-81AA-697D-42E7-06E50152F14E}"/>
          </ac:spMkLst>
        </pc:spChg>
        <pc:spChg chg="mod">
          <ac:chgData name="Vagner Oliveira | TecSolutions" userId="da74f825-e1d1-4b35-83d9-259d9e44f3a5" providerId="ADAL" clId="{AD754532-A2C2-45E4-98B2-52446ED8F935}" dt="2023-04-08T15:19:12.184" v="938" actId="207"/>
          <ac:spMkLst>
            <pc:docMk/>
            <pc:sldMk cId="3128444126" sldId="257"/>
            <ac:spMk id="11" creationId="{299A93BA-DDDB-CB2E-2344-80B8E61425C3}"/>
          </ac:spMkLst>
        </pc:spChg>
        <pc:spChg chg="mod">
          <ac:chgData name="Vagner Oliveira | TecSolutions" userId="da74f825-e1d1-4b35-83d9-259d9e44f3a5" providerId="ADAL" clId="{AD754532-A2C2-45E4-98B2-52446ED8F935}" dt="2023-04-08T13:26:32.480" v="663" actId="1076"/>
          <ac:spMkLst>
            <pc:docMk/>
            <pc:sldMk cId="3128444126" sldId="257"/>
            <ac:spMk id="42" creationId="{7D392972-F7A3-4E5C-CEF5-799A8A48D0D3}"/>
          </ac:spMkLst>
        </pc:spChg>
      </pc:sldChg>
      <pc:sldChg chg="addSp delSp modSp mod">
        <pc:chgData name="Vagner Oliveira | TecSolutions" userId="da74f825-e1d1-4b35-83d9-259d9e44f3a5" providerId="ADAL" clId="{AD754532-A2C2-45E4-98B2-52446ED8F935}" dt="2023-04-08T15:19:27.193" v="941" actId="207"/>
        <pc:sldMkLst>
          <pc:docMk/>
          <pc:sldMk cId="806171799" sldId="258"/>
        </pc:sldMkLst>
        <pc:spChg chg="add mod">
          <ac:chgData name="Vagner Oliveira | TecSolutions" userId="da74f825-e1d1-4b35-83d9-259d9e44f3a5" providerId="ADAL" clId="{AD754532-A2C2-45E4-98B2-52446ED8F935}" dt="2023-04-08T15:19:27.193" v="941" actId="207"/>
          <ac:spMkLst>
            <pc:docMk/>
            <pc:sldMk cId="806171799" sldId="258"/>
            <ac:spMk id="2" creationId="{73FEDBD8-C6CD-F6E5-8C8F-364DD1D11036}"/>
          </ac:spMkLst>
        </pc:spChg>
        <pc:spChg chg="add del">
          <ac:chgData name="Vagner Oliveira | TecSolutions" userId="da74f825-e1d1-4b35-83d9-259d9e44f3a5" providerId="ADAL" clId="{AD754532-A2C2-45E4-98B2-52446ED8F935}" dt="2023-04-08T12:43:35.861" v="1" actId="478"/>
          <ac:spMkLst>
            <pc:docMk/>
            <pc:sldMk cId="806171799" sldId="258"/>
            <ac:spMk id="4" creationId="{44FE52D6-CED1-59F8-03E8-70980CC28D60}"/>
          </ac:spMkLst>
        </pc:spChg>
        <pc:spChg chg="add mod">
          <ac:chgData name="Vagner Oliveira | TecSolutions" userId="da74f825-e1d1-4b35-83d9-259d9e44f3a5" providerId="ADAL" clId="{AD754532-A2C2-45E4-98B2-52446ED8F935}" dt="2023-04-08T13:10:28.497" v="635" actId="1076"/>
          <ac:spMkLst>
            <pc:docMk/>
            <pc:sldMk cId="806171799" sldId="258"/>
            <ac:spMk id="5" creationId="{9CDEE929-EC10-3772-6E2E-A90B58EA2B0D}"/>
          </ac:spMkLst>
        </pc:spChg>
        <pc:spChg chg="add mod">
          <ac:chgData name="Vagner Oliveira | TecSolutions" userId="da74f825-e1d1-4b35-83d9-259d9e44f3a5" providerId="ADAL" clId="{AD754532-A2C2-45E4-98B2-52446ED8F935}" dt="2023-04-08T13:10:06.507" v="634" actId="1076"/>
          <ac:spMkLst>
            <pc:docMk/>
            <pc:sldMk cId="806171799" sldId="258"/>
            <ac:spMk id="6" creationId="{E45D5051-1CF3-66BC-D8C5-8CD95D3AEA5F}"/>
          </ac:spMkLst>
        </pc:spChg>
        <pc:spChg chg="add del mod">
          <ac:chgData name="Vagner Oliveira | TecSolutions" userId="da74f825-e1d1-4b35-83d9-259d9e44f3a5" providerId="ADAL" clId="{AD754532-A2C2-45E4-98B2-52446ED8F935}" dt="2023-04-08T12:47:47.234" v="71" actId="478"/>
          <ac:spMkLst>
            <pc:docMk/>
            <pc:sldMk cId="806171799" sldId="258"/>
            <ac:spMk id="7" creationId="{C4055B60-4E89-2256-B2ED-B504BC3627CE}"/>
          </ac:spMkLst>
        </pc:spChg>
        <pc:spChg chg="add mod">
          <ac:chgData name="Vagner Oliveira | TecSolutions" userId="da74f825-e1d1-4b35-83d9-259d9e44f3a5" providerId="ADAL" clId="{AD754532-A2C2-45E4-98B2-52446ED8F935}" dt="2023-04-08T13:10:06.507" v="634" actId="1076"/>
          <ac:spMkLst>
            <pc:docMk/>
            <pc:sldMk cId="806171799" sldId="258"/>
            <ac:spMk id="8" creationId="{7D59DD84-649C-3738-35B1-31C27BA303BE}"/>
          </ac:spMkLst>
        </pc:spChg>
        <pc:spChg chg="add del mod ord">
          <ac:chgData name="Vagner Oliveira | TecSolutions" userId="da74f825-e1d1-4b35-83d9-259d9e44f3a5" providerId="ADAL" clId="{AD754532-A2C2-45E4-98B2-52446ED8F935}" dt="2023-04-08T12:54:09.493" v="261" actId="478"/>
          <ac:spMkLst>
            <pc:docMk/>
            <pc:sldMk cId="806171799" sldId="258"/>
            <ac:spMk id="10" creationId="{625AFB1E-D40F-C363-7C2F-658ED1B33500}"/>
          </ac:spMkLst>
        </pc:spChg>
        <pc:spChg chg="add del mod ord">
          <ac:chgData name="Vagner Oliveira | TecSolutions" userId="da74f825-e1d1-4b35-83d9-259d9e44f3a5" providerId="ADAL" clId="{AD754532-A2C2-45E4-98B2-52446ED8F935}" dt="2023-04-08T12:52:36.657" v="160" actId="478"/>
          <ac:spMkLst>
            <pc:docMk/>
            <pc:sldMk cId="806171799" sldId="258"/>
            <ac:spMk id="12" creationId="{70FA0D8E-E398-41F3-AE73-C18989CD3B83}"/>
          </ac:spMkLst>
        </pc:spChg>
        <pc:spChg chg="add mod ord">
          <ac:chgData name="Vagner Oliveira | TecSolutions" userId="da74f825-e1d1-4b35-83d9-259d9e44f3a5" providerId="ADAL" clId="{AD754532-A2C2-45E4-98B2-52446ED8F935}" dt="2023-04-08T13:10:06.507" v="634" actId="1076"/>
          <ac:spMkLst>
            <pc:docMk/>
            <pc:sldMk cId="806171799" sldId="258"/>
            <ac:spMk id="14" creationId="{F56EEC87-0C3A-CC9C-9855-C089B31104CA}"/>
          </ac:spMkLst>
        </pc:spChg>
        <pc:spChg chg="add mod">
          <ac:chgData name="Vagner Oliveira | TecSolutions" userId="da74f825-e1d1-4b35-83d9-259d9e44f3a5" providerId="ADAL" clId="{AD754532-A2C2-45E4-98B2-52446ED8F935}" dt="2023-04-08T13:10:06.507" v="634" actId="1076"/>
          <ac:spMkLst>
            <pc:docMk/>
            <pc:sldMk cId="806171799" sldId="258"/>
            <ac:spMk id="15" creationId="{DEBE9FF6-327D-C8A8-4816-20F23660DC8A}"/>
          </ac:spMkLst>
        </pc:spChg>
        <pc:spChg chg="add del mod">
          <ac:chgData name="Vagner Oliveira | TecSolutions" userId="da74f825-e1d1-4b35-83d9-259d9e44f3a5" providerId="ADAL" clId="{AD754532-A2C2-45E4-98B2-52446ED8F935}" dt="2023-04-08T13:08:47.914" v="609" actId="478"/>
          <ac:spMkLst>
            <pc:docMk/>
            <pc:sldMk cId="806171799" sldId="258"/>
            <ac:spMk id="16" creationId="{CC0DB699-477A-834B-723A-56C0ED6BD863}"/>
          </ac:spMkLst>
        </pc:spChg>
        <pc:spChg chg="add del mod ord">
          <ac:chgData name="Vagner Oliveira | TecSolutions" userId="da74f825-e1d1-4b35-83d9-259d9e44f3a5" providerId="ADAL" clId="{AD754532-A2C2-45E4-98B2-52446ED8F935}" dt="2023-04-08T12:52:38.771" v="161" actId="478"/>
          <ac:spMkLst>
            <pc:docMk/>
            <pc:sldMk cId="806171799" sldId="258"/>
            <ac:spMk id="17" creationId="{AF3AE41F-A2D4-853E-7C24-29BF362483B5}"/>
          </ac:spMkLst>
        </pc:spChg>
        <pc:spChg chg="add mod">
          <ac:chgData name="Vagner Oliveira | TecSolutions" userId="da74f825-e1d1-4b35-83d9-259d9e44f3a5" providerId="ADAL" clId="{AD754532-A2C2-45E4-98B2-52446ED8F935}" dt="2023-04-08T13:10:06.507" v="634" actId="1076"/>
          <ac:spMkLst>
            <pc:docMk/>
            <pc:sldMk cId="806171799" sldId="258"/>
            <ac:spMk id="19" creationId="{06ED74F6-48E0-5998-8D9E-F1A8153F1873}"/>
          </ac:spMkLst>
        </pc:spChg>
        <pc:graphicFrameChg chg="del">
          <ac:chgData name="Vagner Oliveira | TecSolutions" userId="da74f825-e1d1-4b35-83d9-259d9e44f3a5" providerId="ADAL" clId="{AD754532-A2C2-45E4-98B2-52446ED8F935}" dt="2023-04-08T12:43:43.551" v="2" actId="478"/>
          <ac:graphicFrameMkLst>
            <pc:docMk/>
            <pc:sldMk cId="806171799" sldId="258"/>
            <ac:graphicFrameMk id="3" creationId="{6A3634DD-FC1D-55C2-5691-A684B33ADA7E}"/>
          </ac:graphicFrameMkLst>
        </pc:graphicFrameChg>
        <pc:picChg chg="add mod ord">
          <ac:chgData name="Vagner Oliveira | TecSolutions" userId="da74f825-e1d1-4b35-83d9-259d9e44f3a5" providerId="ADAL" clId="{AD754532-A2C2-45E4-98B2-52446ED8F935}" dt="2023-04-08T13:10:06.507" v="634" actId="1076"/>
          <ac:picMkLst>
            <pc:docMk/>
            <pc:sldMk cId="806171799" sldId="258"/>
            <ac:picMk id="9" creationId="{223FC5A4-449F-3403-1AC8-2113981D3FA1}"/>
          </ac:picMkLst>
        </pc:picChg>
        <pc:picChg chg="add mod ord">
          <ac:chgData name="Vagner Oliveira | TecSolutions" userId="da74f825-e1d1-4b35-83d9-259d9e44f3a5" providerId="ADAL" clId="{AD754532-A2C2-45E4-98B2-52446ED8F935}" dt="2023-04-08T13:10:06.507" v="634" actId="1076"/>
          <ac:picMkLst>
            <pc:docMk/>
            <pc:sldMk cId="806171799" sldId="258"/>
            <ac:picMk id="11" creationId="{96D986C3-0AA6-DE42-B293-6E83D4B5C194}"/>
          </ac:picMkLst>
        </pc:picChg>
        <pc:picChg chg="add mod">
          <ac:chgData name="Vagner Oliveira | TecSolutions" userId="da74f825-e1d1-4b35-83d9-259d9e44f3a5" providerId="ADAL" clId="{AD754532-A2C2-45E4-98B2-52446ED8F935}" dt="2023-04-08T13:05:40.977" v="436" actId="34135"/>
          <ac:picMkLst>
            <pc:docMk/>
            <pc:sldMk cId="806171799" sldId="258"/>
            <ac:picMk id="13" creationId="{89E25EB4-C915-2045-70A7-6BD11396F96F}"/>
          </ac:picMkLst>
        </pc:picChg>
        <pc:picChg chg="add mod ord">
          <ac:chgData name="Vagner Oliveira | TecSolutions" userId="da74f825-e1d1-4b35-83d9-259d9e44f3a5" providerId="ADAL" clId="{AD754532-A2C2-45E4-98B2-52446ED8F935}" dt="2023-04-08T13:10:06.507" v="634" actId="1076"/>
          <ac:picMkLst>
            <pc:docMk/>
            <pc:sldMk cId="806171799" sldId="258"/>
            <ac:picMk id="18" creationId="{66057B88-56FE-CC5B-0062-BEA1B9FEAC31}"/>
          </ac:picMkLst>
        </pc:picChg>
        <pc:picChg chg="add del mod">
          <ac:chgData name="Vagner Oliveira | TecSolutions" userId="da74f825-e1d1-4b35-83d9-259d9e44f3a5" providerId="ADAL" clId="{AD754532-A2C2-45E4-98B2-52446ED8F935}" dt="2023-04-08T13:04:40.862" v="423" actId="478"/>
          <ac:picMkLst>
            <pc:docMk/>
            <pc:sldMk cId="806171799" sldId="258"/>
            <ac:picMk id="21" creationId="{91C02D6C-45CF-DB47-B60B-EC899BCED621}"/>
          </ac:picMkLst>
        </pc:picChg>
        <pc:picChg chg="add mod">
          <ac:chgData name="Vagner Oliveira | TecSolutions" userId="da74f825-e1d1-4b35-83d9-259d9e44f3a5" providerId="ADAL" clId="{AD754532-A2C2-45E4-98B2-52446ED8F935}" dt="2023-04-08T13:10:06.507" v="634" actId="1076"/>
          <ac:picMkLst>
            <pc:docMk/>
            <pc:sldMk cId="806171799" sldId="258"/>
            <ac:picMk id="23" creationId="{C097F59C-0D66-74AA-2BAE-1BAC01A2FAA9}"/>
          </ac:picMkLst>
        </pc:picChg>
      </pc:sldChg>
      <pc:sldChg chg="addSp delSp modSp add mod">
        <pc:chgData name="Vagner Oliveira | TecSolutions" userId="da74f825-e1d1-4b35-83d9-259d9e44f3a5" providerId="ADAL" clId="{AD754532-A2C2-45E4-98B2-52446ED8F935}" dt="2023-04-08T15:19:01.944" v="937" actId="1076"/>
        <pc:sldMkLst>
          <pc:docMk/>
          <pc:sldMk cId="2788702510" sldId="259"/>
        </pc:sldMkLst>
        <pc:spChg chg="del">
          <ac:chgData name="Vagner Oliveira | TecSolutions" userId="da74f825-e1d1-4b35-83d9-259d9e44f3a5" providerId="ADAL" clId="{AD754532-A2C2-45E4-98B2-52446ED8F935}" dt="2023-04-08T13:20:51.133" v="642" actId="478"/>
          <ac:spMkLst>
            <pc:docMk/>
            <pc:sldMk cId="2788702510" sldId="259"/>
            <ac:spMk id="2" creationId="{73FEDBD8-C6CD-F6E5-8C8F-364DD1D11036}"/>
          </ac:spMkLst>
        </pc:spChg>
        <pc:spChg chg="add del mod">
          <ac:chgData name="Vagner Oliveira | TecSolutions" userId="da74f825-e1d1-4b35-83d9-259d9e44f3a5" providerId="ADAL" clId="{AD754532-A2C2-45E4-98B2-52446ED8F935}" dt="2023-04-08T15:18:56.782" v="936" actId="478"/>
          <ac:spMkLst>
            <pc:docMk/>
            <pc:sldMk cId="2788702510" sldId="259"/>
            <ac:spMk id="3" creationId="{70C5E074-E956-6BFA-1A48-6D8334B3558F}"/>
          </ac:spMkLst>
        </pc:spChg>
        <pc:spChg chg="add del">
          <ac:chgData name="Vagner Oliveira | TecSolutions" userId="da74f825-e1d1-4b35-83d9-259d9e44f3a5" providerId="ADAL" clId="{AD754532-A2C2-45E4-98B2-52446ED8F935}" dt="2023-04-08T13:20:47.363" v="641" actId="478"/>
          <ac:spMkLst>
            <pc:docMk/>
            <pc:sldMk cId="2788702510" sldId="259"/>
            <ac:spMk id="5" creationId="{9CDEE929-EC10-3772-6E2E-A90B58EA2B0D}"/>
          </ac:spMkLst>
        </pc:spChg>
        <pc:spChg chg="add del">
          <ac:chgData name="Vagner Oliveira | TecSolutions" userId="da74f825-e1d1-4b35-83d9-259d9e44f3a5" providerId="ADAL" clId="{AD754532-A2C2-45E4-98B2-52446ED8F935}" dt="2023-04-08T13:20:47.363" v="641" actId="478"/>
          <ac:spMkLst>
            <pc:docMk/>
            <pc:sldMk cId="2788702510" sldId="259"/>
            <ac:spMk id="6" creationId="{E45D5051-1CF3-66BC-D8C5-8CD95D3AEA5F}"/>
          </ac:spMkLst>
        </pc:spChg>
        <pc:spChg chg="add del mod">
          <ac:chgData name="Vagner Oliveira | TecSolutions" userId="da74f825-e1d1-4b35-83d9-259d9e44f3a5" providerId="ADAL" clId="{AD754532-A2C2-45E4-98B2-52446ED8F935}" dt="2023-04-08T13:57:08.992" v="874" actId="478"/>
          <ac:spMkLst>
            <pc:docMk/>
            <pc:sldMk cId="2788702510" sldId="259"/>
            <ac:spMk id="7" creationId="{6E76120F-385E-F276-5C19-4E4E5ED9C468}"/>
          </ac:spMkLst>
        </pc:spChg>
        <pc:spChg chg="add del">
          <ac:chgData name="Vagner Oliveira | TecSolutions" userId="da74f825-e1d1-4b35-83d9-259d9e44f3a5" providerId="ADAL" clId="{AD754532-A2C2-45E4-98B2-52446ED8F935}" dt="2023-04-08T13:20:47.363" v="641" actId="478"/>
          <ac:spMkLst>
            <pc:docMk/>
            <pc:sldMk cId="2788702510" sldId="259"/>
            <ac:spMk id="8" creationId="{7D59DD84-649C-3738-35B1-31C27BA303BE}"/>
          </ac:spMkLst>
        </pc:spChg>
        <pc:spChg chg="add del mod">
          <ac:chgData name="Vagner Oliveira | TecSolutions" userId="da74f825-e1d1-4b35-83d9-259d9e44f3a5" providerId="ADAL" clId="{AD754532-A2C2-45E4-98B2-52446ED8F935}" dt="2023-04-08T13:57:05.301" v="873" actId="478"/>
          <ac:spMkLst>
            <pc:docMk/>
            <pc:sldMk cId="2788702510" sldId="259"/>
            <ac:spMk id="10" creationId="{35CB7078-4A8D-F8E5-BD50-5D542260D0D1}"/>
          </ac:spMkLst>
        </pc:spChg>
        <pc:spChg chg="add del mod">
          <ac:chgData name="Vagner Oliveira | TecSolutions" userId="da74f825-e1d1-4b35-83d9-259d9e44f3a5" providerId="ADAL" clId="{AD754532-A2C2-45E4-98B2-52446ED8F935}" dt="2023-04-08T13:56:57.266" v="872" actId="478"/>
          <ac:spMkLst>
            <pc:docMk/>
            <pc:sldMk cId="2788702510" sldId="259"/>
            <ac:spMk id="12" creationId="{B23ABE2F-6B67-D629-3E80-B60B04E2789F}"/>
          </ac:spMkLst>
        </pc:spChg>
        <pc:spChg chg="add del">
          <ac:chgData name="Vagner Oliveira | TecSolutions" userId="da74f825-e1d1-4b35-83d9-259d9e44f3a5" providerId="ADAL" clId="{AD754532-A2C2-45E4-98B2-52446ED8F935}" dt="2023-04-08T13:20:47.363" v="641" actId="478"/>
          <ac:spMkLst>
            <pc:docMk/>
            <pc:sldMk cId="2788702510" sldId="259"/>
            <ac:spMk id="14" creationId="{F56EEC87-0C3A-CC9C-9855-C089B31104CA}"/>
          </ac:spMkLst>
        </pc:spChg>
        <pc:spChg chg="add del">
          <ac:chgData name="Vagner Oliveira | TecSolutions" userId="da74f825-e1d1-4b35-83d9-259d9e44f3a5" providerId="ADAL" clId="{AD754532-A2C2-45E4-98B2-52446ED8F935}" dt="2023-04-08T13:20:47.363" v="641" actId="478"/>
          <ac:spMkLst>
            <pc:docMk/>
            <pc:sldMk cId="2788702510" sldId="259"/>
            <ac:spMk id="15" creationId="{DEBE9FF6-327D-C8A8-4816-20F23660DC8A}"/>
          </ac:spMkLst>
        </pc:spChg>
        <pc:spChg chg="add del">
          <ac:chgData name="Vagner Oliveira | TecSolutions" userId="da74f825-e1d1-4b35-83d9-259d9e44f3a5" providerId="ADAL" clId="{AD754532-A2C2-45E4-98B2-52446ED8F935}" dt="2023-04-08T13:20:47.363" v="641" actId="478"/>
          <ac:spMkLst>
            <pc:docMk/>
            <pc:sldMk cId="2788702510" sldId="259"/>
            <ac:spMk id="19" creationId="{06ED74F6-48E0-5998-8D9E-F1A8153F1873}"/>
          </ac:spMkLst>
        </pc:spChg>
        <pc:picChg chg="add del">
          <ac:chgData name="Vagner Oliveira | TecSolutions" userId="da74f825-e1d1-4b35-83d9-259d9e44f3a5" providerId="ADAL" clId="{AD754532-A2C2-45E4-98B2-52446ED8F935}" dt="2023-04-08T13:20:47.363" v="641" actId="478"/>
          <ac:picMkLst>
            <pc:docMk/>
            <pc:sldMk cId="2788702510" sldId="259"/>
            <ac:picMk id="9" creationId="{223FC5A4-449F-3403-1AC8-2113981D3FA1}"/>
          </ac:picMkLst>
        </pc:picChg>
        <pc:picChg chg="add del">
          <ac:chgData name="Vagner Oliveira | TecSolutions" userId="da74f825-e1d1-4b35-83d9-259d9e44f3a5" providerId="ADAL" clId="{AD754532-A2C2-45E4-98B2-52446ED8F935}" dt="2023-04-08T13:20:47.363" v="641" actId="478"/>
          <ac:picMkLst>
            <pc:docMk/>
            <pc:sldMk cId="2788702510" sldId="259"/>
            <ac:picMk id="11" creationId="{96D986C3-0AA6-DE42-B293-6E83D4B5C194}"/>
          </ac:picMkLst>
        </pc:picChg>
        <pc:picChg chg="add del">
          <ac:chgData name="Vagner Oliveira | TecSolutions" userId="da74f825-e1d1-4b35-83d9-259d9e44f3a5" providerId="ADAL" clId="{AD754532-A2C2-45E4-98B2-52446ED8F935}" dt="2023-04-08T13:20:53.902" v="643" actId="478"/>
          <ac:picMkLst>
            <pc:docMk/>
            <pc:sldMk cId="2788702510" sldId="259"/>
            <ac:picMk id="13" creationId="{89E25EB4-C915-2045-70A7-6BD11396F96F}"/>
          </ac:picMkLst>
        </pc:picChg>
        <pc:picChg chg="add del mod">
          <ac:chgData name="Vagner Oliveira | TecSolutions" userId="da74f825-e1d1-4b35-83d9-259d9e44f3a5" providerId="ADAL" clId="{AD754532-A2C2-45E4-98B2-52446ED8F935}" dt="2023-04-08T15:04:05.684" v="934" actId="478"/>
          <ac:picMkLst>
            <pc:docMk/>
            <pc:sldMk cId="2788702510" sldId="259"/>
            <ac:picMk id="17" creationId="{D5EA0D79-5309-9E92-9C1F-199814930898}"/>
          </ac:picMkLst>
        </pc:picChg>
        <pc:picChg chg="add del">
          <ac:chgData name="Vagner Oliveira | TecSolutions" userId="da74f825-e1d1-4b35-83d9-259d9e44f3a5" providerId="ADAL" clId="{AD754532-A2C2-45E4-98B2-52446ED8F935}" dt="2023-04-08T13:20:47.363" v="641" actId="478"/>
          <ac:picMkLst>
            <pc:docMk/>
            <pc:sldMk cId="2788702510" sldId="259"/>
            <ac:picMk id="18" creationId="{66057B88-56FE-CC5B-0062-BEA1B9FEAC31}"/>
          </ac:picMkLst>
        </pc:picChg>
        <pc:picChg chg="add del">
          <ac:chgData name="Vagner Oliveira | TecSolutions" userId="da74f825-e1d1-4b35-83d9-259d9e44f3a5" providerId="ADAL" clId="{AD754532-A2C2-45E4-98B2-52446ED8F935}" dt="2023-04-08T13:20:47.363" v="641" actId="478"/>
          <ac:picMkLst>
            <pc:docMk/>
            <pc:sldMk cId="2788702510" sldId="259"/>
            <ac:picMk id="23" creationId="{C097F59C-0D66-74AA-2BAE-1BAC01A2FAA9}"/>
          </ac:picMkLst>
        </pc:picChg>
        <pc:picChg chg="add mod">
          <ac:chgData name="Vagner Oliveira | TecSolutions" userId="da74f825-e1d1-4b35-83d9-259d9e44f3a5" providerId="ADAL" clId="{AD754532-A2C2-45E4-98B2-52446ED8F935}" dt="2023-04-08T15:19:01.944" v="937" actId="1076"/>
          <ac:picMkLst>
            <pc:docMk/>
            <pc:sldMk cId="2788702510" sldId="259"/>
            <ac:picMk id="24" creationId="{5EE61B6A-DE39-74F1-2308-7443E7F7266D}"/>
          </ac:picMkLst>
        </pc:picChg>
        <pc:cxnChg chg="add del">
          <ac:chgData name="Vagner Oliveira | TecSolutions" userId="da74f825-e1d1-4b35-83d9-259d9e44f3a5" providerId="ADAL" clId="{AD754532-A2C2-45E4-98B2-52446ED8F935}" dt="2023-04-08T13:58:13.779" v="885" actId="478"/>
          <ac:cxnSpMkLst>
            <pc:docMk/>
            <pc:sldMk cId="2788702510" sldId="259"/>
            <ac:cxnSpMk id="21" creationId="{F5AB0C26-43FE-F15F-9EEC-F3164DE7E5A5}"/>
          </ac:cxnSpMkLst>
        </pc:cxnChg>
      </pc:sldChg>
      <pc:sldChg chg="addSp delSp modSp add mod">
        <pc:chgData name="Vagner Oliveira | TecSolutions" userId="da74f825-e1d1-4b35-83d9-259d9e44f3a5" providerId="ADAL" clId="{AD754532-A2C2-45E4-98B2-52446ED8F935}" dt="2023-04-08T15:19:20.984" v="940" actId="207"/>
        <pc:sldMkLst>
          <pc:docMk/>
          <pc:sldMk cId="1951224020" sldId="260"/>
        </pc:sldMkLst>
        <pc:spChg chg="add mod ord">
          <ac:chgData name="Vagner Oliveira | TecSolutions" userId="da74f825-e1d1-4b35-83d9-259d9e44f3a5" providerId="ADAL" clId="{AD754532-A2C2-45E4-98B2-52446ED8F935}" dt="2023-04-08T15:19:18.279" v="939" actId="207"/>
          <ac:spMkLst>
            <pc:docMk/>
            <pc:sldMk cId="1951224020" sldId="260"/>
            <ac:spMk id="2" creationId="{06FD9895-6534-3439-51F2-8704FAE0D527}"/>
          </ac:spMkLst>
        </pc:spChg>
        <pc:spChg chg="del mod">
          <ac:chgData name="Vagner Oliveira | TecSolutions" userId="da74f825-e1d1-4b35-83d9-259d9e44f3a5" providerId="ADAL" clId="{AD754532-A2C2-45E4-98B2-52446ED8F935}" dt="2023-04-08T14:16:37.143" v="929" actId="478"/>
          <ac:spMkLst>
            <pc:docMk/>
            <pc:sldMk cId="1951224020" sldId="260"/>
            <ac:spMk id="4" creationId="{44FE52D6-CED1-59F8-03E8-70980CC28D60}"/>
          </ac:spMkLst>
        </pc:spChg>
        <pc:spChg chg="mod">
          <ac:chgData name="Vagner Oliveira | TecSolutions" userId="da74f825-e1d1-4b35-83d9-259d9e44f3a5" providerId="ADAL" clId="{AD754532-A2C2-45E4-98B2-52446ED8F935}" dt="2023-04-08T15:19:20.984" v="940" actId="207"/>
          <ac:spMkLst>
            <pc:docMk/>
            <pc:sldMk cId="1951224020" sldId="260"/>
            <ac:spMk id="11" creationId="{299A93BA-DDDB-CB2E-2344-80B8E61425C3}"/>
          </ac:spMkLst>
        </pc:spChg>
      </pc:sldChg>
    </pc:docChg>
  </pc:docChgLst>
  <pc:docChgLst>
    <pc:chgData name="Vagner Oliveira | TecSolutions" userId="da74f825-e1d1-4b35-83d9-259d9e44f3a5" providerId="ADAL" clId="{D2627DCC-F95E-44FB-AF16-80600BA052BF}"/>
    <pc:docChg chg="undo custSel addSld delSld modSld addSection delSection">
      <pc:chgData name="Vagner Oliveira | TecSolutions" userId="da74f825-e1d1-4b35-83d9-259d9e44f3a5" providerId="ADAL" clId="{D2627DCC-F95E-44FB-AF16-80600BA052BF}" dt="2023-04-04T23:57:53.225" v="710" actId="478"/>
      <pc:docMkLst>
        <pc:docMk/>
      </pc:docMkLst>
      <pc:sldChg chg="delSp modSp mod">
        <pc:chgData name="Vagner Oliveira | TecSolutions" userId="da74f825-e1d1-4b35-83d9-259d9e44f3a5" providerId="ADAL" clId="{D2627DCC-F95E-44FB-AF16-80600BA052BF}" dt="2023-04-04T23:43:25.294" v="483"/>
        <pc:sldMkLst>
          <pc:docMk/>
          <pc:sldMk cId="2351235157" sldId="256"/>
        </pc:sldMkLst>
        <pc:spChg chg="mod">
          <ac:chgData name="Vagner Oliveira | TecSolutions" userId="da74f825-e1d1-4b35-83d9-259d9e44f3a5" providerId="ADAL" clId="{D2627DCC-F95E-44FB-AF16-80600BA052BF}" dt="2023-04-04T23:43:25.294" v="483"/>
          <ac:spMkLst>
            <pc:docMk/>
            <pc:sldMk cId="2351235157" sldId="256"/>
            <ac:spMk id="15" creationId="{1D079EF8-B010-CD75-581B-C55CF02ADB4C}"/>
          </ac:spMkLst>
        </pc:spChg>
        <pc:spChg chg="del mod">
          <ac:chgData name="Vagner Oliveira | TecSolutions" userId="da74f825-e1d1-4b35-83d9-259d9e44f3a5" providerId="ADAL" clId="{D2627DCC-F95E-44FB-AF16-80600BA052BF}" dt="2023-04-04T01:14:08.393" v="5" actId="478"/>
          <ac:spMkLst>
            <pc:docMk/>
            <pc:sldMk cId="2351235157" sldId="256"/>
            <ac:spMk id="22" creationId="{104618AC-2651-0E47-1ADF-AB3EAC29A8A0}"/>
          </ac:spMkLst>
        </pc:spChg>
      </pc:sldChg>
      <pc:sldChg chg="delSp new del mod">
        <pc:chgData name="Vagner Oliveira | TecSolutions" userId="da74f825-e1d1-4b35-83d9-259d9e44f3a5" providerId="ADAL" clId="{D2627DCC-F95E-44FB-AF16-80600BA052BF}" dt="2023-04-04T23:10:49.835" v="18" actId="2696"/>
        <pc:sldMkLst>
          <pc:docMk/>
          <pc:sldMk cId="1177063903" sldId="257"/>
        </pc:sldMkLst>
        <pc:spChg chg="del">
          <ac:chgData name="Vagner Oliveira | TecSolutions" userId="da74f825-e1d1-4b35-83d9-259d9e44f3a5" providerId="ADAL" clId="{D2627DCC-F95E-44FB-AF16-80600BA052BF}" dt="2023-04-04T01:12:56.604" v="1" actId="478"/>
          <ac:spMkLst>
            <pc:docMk/>
            <pc:sldMk cId="1177063903" sldId="257"/>
            <ac:spMk id="2" creationId="{8F31B9B1-0ADE-A146-1A9F-6C7A8F469F9F}"/>
          </ac:spMkLst>
        </pc:spChg>
        <pc:spChg chg="del">
          <ac:chgData name="Vagner Oliveira | TecSolutions" userId="da74f825-e1d1-4b35-83d9-259d9e44f3a5" providerId="ADAL" clId="{D2627DCC-F95E-44FB-AF16-80600BA052BF}" dt="2023-04-04T01:12:56.604" v="1" actId="478"/>
          <ac:spMkLst>
            <pc:docMk/>
            <pc:sldMk cId="1177063903" sldId="257"/>
            <ac:spMk id="3" creationId="{27E0180E-46C8-08CE-45DF-04A9B8268F7F}"/>
          </ac:spMkLst>
        </pc:spChg>
      </pc:sldChg>
      <pc:sldChg chg="addSp delSp modSp add mod">
        <pc:chgData name="Vagner Oliveira | TecSolutions" userId="da74f825-e1d1-4b35-83d9-259d9e44f3a5" providerId="ADAL" clId="{D2627DCC-F95E-44FB-AF16-80600BA052BF}" dt="2023-04-04T23:57:53.225" v="710" actId="478"/>
        <pc:sldMkLst>
          <pc:docMk/>
          <pc:sldMk cId="3128444126" sldId="257"/>
        </pc:sldMkLst>
        <pc:spChg chg="add mod">
          <ac:chgData name="Vagner Oliveira | TecSolutions" userId="da74f825-e1d1-4b35-83d9-259d9e44f3a5" providerId="ADAL" clId="{D2627DCC-F95E-44FB-AF16-80600BA052BF}" dt="2023-04-04T23:56:39.852" v="659" actId="1076"/>
          <ac:spMkLst>
            <pc:docMk/>
            <pc:sldMk cId="3128444126" sldId="257"/>
            <ac:spMk id="2" creationId="{AE17B5E9-E31E-AD4E-60DF-45338C6B109E}"/>
          </ac:spMkLst>
        </pc:spChg>
        <pc:spChg chg="add del mod">
          <ac:chgData name="Vagner Oliveira | TecSolutions" userId="da74f825-e1d1-4b35-83d9-259d9e44f3a5" providerId="ADAL" clId="{D2627DCC-F95E-44FB-AF16-80600BA052BF}" dt="2023-04-04T23:24:32.514" v="198" actId="478"/>
          <ac:spMkLst>
            <pc:docMk/>
            <pc:sldMk cId="3128444126" sldId="257"/>
            <ac:spMk id="3" creationId="{8833CC55-3468-34B0-A2C6-D8F4A73389BC}"/>
          </ac:spMkLst>
        </pc:spChg>
        <pc:spChg chg="add del mod">
          <ac:chgData name="Vagner Oliveira | TecSolutions" userId="da74f825-e1d1-4b35-83d9-259d9e44f3a5" providerId="ADAL" clId="{D2627DCC-F95E-44FB-AF16-80600BA052BF}" dt="2023-04-04T23:52:33.991" v="608" actId="20577"/>
          <ac:spMkLst>
            <pc:docMk/>
            <pc:sldMk cId="3128444126" sldId="257"/>
            <ac:spMk id="4" creationId="{44FE52D6-CED1-59F8-03E8-70980CC28D60}"/>
          </ac:spMkLst>
        </pc:spChg>
        <pc:spChg chg="add del mod">
          <ac:chgData name="Vagner Oliveira | TecSolutions" userId="da74f825-e1d1-4b35-83d9-259d9e44f3a5" providerId="ADAL" clId="{D2627DCC-F95E-44FB-AF16-80600BA052BF}" dt="2023-04-04T23:24:34.833" v="200" actId="478"/>
          <ac:spMkLst>
            <pc:docMk/>
            <pc:sldMk cId="3128444126" sldId="257"/>
            <ac:spMk id="5" creationId="{AB7B0CBF-35B4-5C2A-13E1-C81D0A2FD4F1}"/>
          </ac:spMkLst>
        </pc:spChg>
        <pc:spChg chg="add del mod">
          <ac:chgData name="Vagner Oliveira | TecSolutions" userId="da74f825-e1d1-4b35-83d9-259d9e44f3a5" providerId="ADAL" clId="{D2627DCC-F95E-44FB-AF16-80600BA052BF}" dt="2023-04-04T23:24:36.330" v="202" actId="478"/>
          <ac:spMkLst>
            <pc:docMk/>
            <pc:sldMk cId="3128444126" sldId="257"/>
            <ac:spMk id="6" creationId="{5D88DA6C-90D8-EED7-3EB9-CE7E78DAF7AF}"/>
          </ac:spMkLst>
        </pc:spChg>
        <pc:spChg chg="add del mod">
          <ac:chgData name="Vagner Oliveira | TecSolutions" userId="da74f825-e1d1-4b35-83d9-259d9e44f3a5" providerId="ADAL" clId="{D2627DCC-F95E-44FB-AF16-80600BA052BF}" dt="2023-04-04T23:24:37.097" v="203" actId="478"/>
          <ac:spMkLst>
            <pc:docMk/>
            <pc:sldMk cId="3128444126" sldId="257"/>
            <ac:spMk id="7" creationId="{E3B41143-EAA9-8983-F599-7FFDFC9397E4}"/>
          </ac:spMkLst>
        </pc:spChg>
        <pc:spChg chg="add del mod">
          <ac:chgData name="Vagner Oliveira | TecSolutions" userId="da74f825-e1d1-4b35-83d9-259d9e44f3a5" providerId="ADAL" clId="{D2627DCC-F95E-44FB-AF16-80600BA052BF}" dt="2023-04-04T23:17:28.121" v="127" actId="478"/>
          <ac:spMkLst>
            <pc:docMk/>
            <pc:sldMk cId="3128444126" sldId="257"/>
            <ac:spMk id="8" creationId="{47CB2FE6-5F5E-DD79-004C-3612A23F1BF9}"/>
          </ac:spMkLst>
        </pc:spChg>
        <pc:spChg chg="add del mod">
          <ac:chgData name="Vagner Oliveira | TecSolutions" userId="da74f825-e1d1-4b35-83d9-259d9e44f3a5" providerId="ADAL" clId="{D2627DCC-F95E-44FB-AF16-80600BA052BF}" dt="2023-04-04T23:24:44.393" v="204" actId="478"/>
          <ac:spMkLst>
            <pc:docMk/>
            <pc:sldMk cId="3128444126" sldId="257"/>
            <ac:spMk id="9" creationId="{34B76363-C3AD-3ECD-06A0-59E677B51D6C}"/>
          </ac:spMkLst>
        </pc:spChg>
        <pc:spChg chg="mod">
          <ac:chgData name="Vagner Oliveira | TecSolutions" userId="da74f825-e1d1-4b35-83d9-259d9e44f3a5" providerId="ADAL" clId="{D2627DCC-F95E-44FB-AF16-80600BA052BF}" dt="2023-04-04T23:12:50.153" v="37" actId="1076"/>
          <ac:spMkLst>
            <pc:docMk/>
            <pc:sldMk cId="3128444126" sldId="257"/>
            <ac:spMk id="11" creationId="{299A93BA-DDDB-CB2E-2344-80B8E61425C3}"/>
          </ac:spMkLst>
        </pc:spChg>
        <pc:spChg chg="del">
          <ac:chgData name="Vagner Oliveira | TecSolutions" userId="da74f825-e1d1-4b35-83d9-259d9e44f3a5" providerId="ADAL" clId="{D2627DCC-F95E-44FB-AF16-80600BA052BF}" dt="2023-04-04T23:11:32.359" v="20" actId="478"/>
          <ac:spMkLst>
            <pc:docMk/>
            <pc:sldMk cId="3128444126" sldId="257"/>
            <ac:spMk id="12" creationId="{C1F829BA-FC75-CD1C-D07E-77962CB150E8}"/>
          </ac:spMkLst>
        </pc:spChg>
        <pc:spChg chg="del">
          <ac:chgData name="Vagner Oliveira | TecSolutions" userId="da74f825-e1d1-4b35-83d9-259d9e44f3a5" providerId="ADAL" clId="{D2627DCC-F95E-44FB-AF16-80600BA052BF}" dt="2023-04-04T23:11:38.472" v="23" actId="478"/>
          <ac:spMkLst>
            <pc:docMk/>
            <pc:sldMk cId="3128444126" sldId="257"/>
            <ac:spMk id="13" creationId="{746B4CA9-D6CD-DCA0-CDA8-0C7065C3632A}"/>
          </ac:spMkLst>
        </pc:spChg>
        <pc:spChg chg="del">
          <ac:chgData name="Vagner Oliveira | TecSolutions" userId="da74f825-e1d1-4b35-83d9-259d9e44f3a5" providerId="ADAL" clId="{D2627DCC-F95E-44FB-AF16-80600BA052BF}" dt="2023-04-04T23:11:37.609" v="22" actId="478"/>
          <ac:spMkLst>
            <pc:docMk/>
            <pc:sldMk cId="3128444126" sldId="257"/>
            <ac:spMk id="14" creationId="{8FE9CC3E-5B17-C77F-40F0-1F7433EFCC71}"/>
          </ac:spMkLst>
        </pc:spChg>
        <pc:spChg chg="del">
          <ac:chgData name="Vagner Oliveira | TecSolutions" userId="da74f825-e1d1-4b35-83d9-259d9e44f3a5" providerId="ADAL" clId="{D2627DCC-F95E-44FB-AF16-80600BA052BF}" dt="2023-04-04T23:11:36.569" v="21" actId="478"/>
          <ac:spMkLst>
            <pc:docMk/>
            <pc:sldMk cId="3128444126" sldId="257"/>
            <ac:spMk id="15" creationId="{1D079EF8-B010-CD75-581B-C55CF02ADB4C}"/>
          </ac:spMkLst>
        </pc:spChg>
        <pc:spChg chg="add del mod">
          <ac:chgData name="Vagner Oliveira | TecSolutions" userId="da74f825-e1d1-4b35-83d9-259d9e44f3a5" providerId="ADAL" clId="{D2627DCC-F95E-44FB-AF16-80600BA052BF}" dt="2023-04-04T23:24:44.393" v="204" actId="478"/>
          <ac:spMkLst>
            <pc:docMk/>
            <pc:sldMk cId="3128444126" sldId="257"/>
            <ac:spMk id="16" creationId="{CE945A84-F2DF-8161-4A7B-EB48817FFB4B}"/>
          </ac:spMkLst>
        </pc:spChg>
        <pc:spChg chg="del mod">
          <ac:chgData name="Vagner Oliveira | TecSolutions" userId="da74f825-e1d1-4b35-83d9-259d9e44f3a5" providerId="ADAL" clId="{D2627DCC-F95E-44FB-AF16-80600BA052BF}" dt="2023-04-04T23:11:51.105" v="30" actId="478"/>
          <ac:spMkLst>
            <pc:docMk/>
            <pc:sldMk cId="3128444126" sldId="257"/>
            <ac:spMk id="18" creationId="{DFE8BCE2-41C3-9E19-D8D1-3921DB6BC98F}"/>
          </ac:spMkLst>
        </pc:spChg>
        <pc:spChg chg="add del mod">
          <ac:chgData name="Vagner Oliveira | TecSolutions" userId="da74f825-e1d1-4b35-83d9-259d9e44f3a5" providerId="ADAL" clId="{D2627DCC-F95E-44FB-AF16-80600BA052BF}" dt="2023-04-04T23:24:44.393" v="204" actId="478"/>
          <ac:spMkLst>
            <pc:docMk/>
            <pc:sldMk cId="3128444126" sldId="257"/>
            <ac:spMk id="19" creationId="{60749F8C-3856-CD98-5469-C61C44CD6A29}"/>
          </ac:spMkLst>
        </pc:spChg>
        <pc:spChg chg="del">
          <ac:chgData name="Vagner Oliveira | TecSolutions" userId="da74f825-e1d1-4b35-83d9-259d9e44f3a5" providerId="ADAL" clId="{D2627DCC-F95E-44FB-AF16-80600BA052BF}" dt="2023-04-04T23:11:49.248" v="29" actId="478"/>
          <ac:spMkLst>
            <pc:docMk/>
            <pc:sldMk cId="3128444126" sldId="257"/>
            <ac:spMk id="21" creationId="{774821B8-02C1-9D82-92B0-8C7C5B8F6532}"/>
          </ac:spMkLst>
        </pc:spChg>
        <pc:spChg chg="add del mod">
          <ac:chgData name="Vagner Oliveira | TecSolutions" userId="da74f825-e1d1-4b35-83d9-259d9e44f3a5" providerId="ADAL" clId="{D2627DCC-F95E-44FB-AF16-80600BA052BF}" dt="2023-04-04T23:24:44.393" v="204" actId="478"/>
          <ac:spMkLst>
            <pc:docMk/>
            <pc:sldMk cId="3128444126" sldId="257"/>
            <ac:spMk id="22" creationId="{318F07D9-C3FF-0CA5-8A77-AE16D5FF01D0}"/>
          </ac:spMkLst>
        </pc:spChg>
        <pc:spChg chg="del">
          <ac:chgData name="Vagner Oliveira | TecSolutions" userId="da74f825-e1d1-4b35-83d9-259d9e44f3a5" providerId="ADAL" clId="{D2627DCC-F95E-44FB-AF16-80600BA052BF}" dt="2023-04-04T23:11:52.866" v="31" actId="478"/>
          <ac:spMkLst>
            <pc:docMk/>
            <pc:sldMk cId="3128444126" sldId="257"/>
            <ac:spMk id="23" creationId="{99BFB937-1002-7376-DBCB-87A18A98F4D5}"/>
          </ac:spMkLst>
        </pc:spChg>
        <pc:spChg chg="del">
          <ac:chgData name="Vagner Oliveira | TecSolutions" userId="da74f825-e1d1-4b35-83d9-259d9e44f3a5" providerId="ADAL" clId="{D2627DCC-F95E-44FB-AF16-80600BA052BF}" dt="2023-04-04T23:11:54.209" v="32" actId="478"/>
          <ac:spMkLst>
            <pc:docMk/>
            <pc:sldMk cId="3128444126" sldId="257"/>
            <ac:spMk id="24" creationId="{C925D2A2-7EC9-C064-A3A8-3003BEC61148}"/>
          </ac:spMkLst>
        </pc:spChg>
        <pc:spChg chg="add del mod">
          <ac:chgData name="Vagner Oliveira | TecSolutions" userId="da74f825-e1d1-4b35-83d9-259d9e44f3a5" providerId="ADAL" clId="{D2627DCC-F95E-44FB-AF16-80600BA052BF}" dt="2023-04-04T23:24:44.393" v="204" actId="478"/>
          <ac:spMkLst>
            <pc:docMk/>
            <pc:sldMk cId="3128444126" sldId="257"/>
            <ac:spMk id="25" creationId="{9BBA4691-79AB-696C-39EC-5A9EDF7F1876}"/>
          </ac:spMkLst>
        </pc:spChg>
        <pc:spChg chg="add del mod">
          <ac:chgData name="Vagner Oliveira | TecSolutions" userId="da74f825-e1d1-4b35-83d9-259d9e44f3a5" providerId="ADAL" clId="{D2627DCC-F95E-44FB-AF16-80600BA052BF}" dt="2023-04-04T23:24:44.393" v="204" actId="478"/>
          <ac:spMkLst>
            <pc:docMk/>
            <pc:sldMk cId="3128444126" sldId="257"/>
            <ac:spMk id="26" creationId="{2AB838E4-894A-71A9-1550-96410FE7ADB5}"/>
          </ac:spMkLst>
        </pc:spChg>
        <pc:spChg chg="add del mod">
          <ac:chgData name="Vagner Oliveira | TecSolutions" userId="da74f825-e1d1-4b35-83d9-259d9e44f3a5" providerId="ADAL" clId="{D2627DCC-F95E-44FB-AF16-80600BA052BF}" dt="2023-04-04T23:24:44.393" v="204" actId="478"/>
          <ac:spMkLst>
            <pc:docMk/>
            <pc:sldMk cId="3128444126" sldId="257"/>
            <ac:spMk id="27" creationId="{2BFB010F-94EF-31BF-F92F-7F980B7D3738}"/>
          </ac:spMkLst>
        </pc:spChg>
        <pc:spChg chg="add del mod">
          <ac:chgData name="Vagner Oliveira | TecSolutions" userId="da74f825-e1d1-4b35-83d9-259d9e44f3a5" providerId="ADAL" clId="{D2627DCC-F95E-44FB-AF16-80600BA052BF}" dt="2023-04-04T23:24:44.393" v="204" actId="478"/>
          <ac:spMkLst>
            <pc:docMk/>
            <pc:sldMk cId="3128444126" sldId="257"/>
            <ac:spMk id="28" creationId="{1684B4DD-F2D9-A3E4-E610-84A41F74B887}"/>
          </ac:spMkLst>
        </pc:spChg>
        <pc:spChg chg="add del mod">
          <ac:chgData name="Vagner Oliveira | TecSolutions" userId="da74f825-e1d1-4b35-83d9-259d9e44f3a5" providerId="ADAL" clId="{D2627DCC-F95E-44FB-AF16-80600BA052BF}" dt="2023-04-04T23:24:44.393" v="204" actId="478"/>
          <ac:spMkLst>
            <pc:docMk/>
            <pc:sldMk cId="3128444126" sldId="257"/>
            <ac:spMk id="29" creationId="{1D1E2054-1DAF-CD7B-3A85-D9CE595368EF}"/>
          </ac:spMkLst>
        </pc:spChg>
        <pc:spChg chg="add del mod">
          <ac:chgData name="Vagner Oliveira | TecSolutions" userId="da74f825-e1d1-4b35-83d9-259d9e44f3a5" providerId="ADAL" clId="{D2627DCC-F95E-44FB-AF16-80600BA052BF}" dt="2023-04-04T23:24:44.393" v="204" actId="478"/>
          <ac:spMkLst>
            <pc:docMk/>
            <pc:sldMk cId="3128444126" sldId="257"/>
            <ac:spMk id="30" creationId="{4C3488CC-E99D-7070-7D07-3665D79C27CD}"/>
          </ac:spMkLst>
        </pc:spChg>
        <pc:spChg chg="add del mod">
          <ac:chgData name="Vagner Oliveira | TecSolutions" userId="da74f825-e1d1-4b35-83d9-259d9e44f3a5" providerId="ADAL" clId="{D2627DCC-F95E-44FB-AF16-80600BA052BF}" dt="2023-04-04T23:56:39.852" v="659" actId="1076"/>
          <ac:spMkLst>
            <pc:docMk/>
            <pc:sldMk cId="3128444126" sldId="257"/>
            <ac:spMk id="37" creationId="{DA5ED376-C25D-1AD6-8E54-8FE9DC9885FE}"/>
          </ac:spMkLst>
        </pc:spChg>
        <pc:spChg chg="add mod">
          <ac:chgData name="Vagner Oliveira | TecSolutions" userId="da74f825-e1d1-4b35-83d9-259d9e44f3a5" providerId="ADAL" clId="{D2627DCC-F95E-44FB-AF16-80600BA052BF}" dt="2023-04-04T23:56:26.601" v="657" actId="1076"/>
          <ac:spMkLst>
            <pc:docMk/>
            <pc:sldMk cId="3128444126" sldId="257"/>
            <ac:spMk id="40" creationId="{9BE008E0-7485-1D24-331F-FE1C6FAFC2C1}"/>
          </ac:spMkLst>
        </pc:spChg>
        <pc:spChg chg="add del mod">
          <ac:chgData name="Vagner Oliveira | TecSolutions" userId="da74f825-e1d1-4b35-83d9-259d9e44f3a5" providerId="ADAL" clId="{D2627DCC-F95E-44FB-AF16-80600BA052BF}" dt="2023-04-04T23:56:10.954" v="655" actId="478"/>
          <ac:spMkLst>
            <pc:docMk/>
            <pc:sldMk cId="3128444126" sldId="257"/>
            <ac:spMk id="41" creationId="{13EF7549-A3BC-4190-5A61-711B6A374C3A}"/>
          </ac:spMkLst>
        </pc:spChg>
        <pc:spChg chg="add mod">
          <ac:chgData name="Vagner Oliveira | TecSolutions" userId="da74f825-e1d1-4b35-83d9-259d9e44f3a5" providerId="ADAL" clId="{D2627DCC-F95E-44FB-AF16-80600BA052BF}" dt="2023-04-04T23:57:07.245" v="665" actId="1076"/>
          <ac:spMkLst>
            <pc:docMk/>
            <pc:sldMk cId="3128444126" sldId="257"/>
            <ac:spMk id="42" creationId="{7D392972-F7A3-4E5C-CEF5-799A8A48D0D3}"/>
          </ac:spMkLst>
        </pc:spChg>
        <pc:spChg chg="add mod">
          <ac:chgData name="Vagner Oliveira | TecSolutions" userId="da74f825-e1d1-4b35-83d9-259d9e44f3a5" providerId="ADAL" clId="{D2627DCC-F95E-44FB-AF16-80600BA052BF}" dt="2023-04-04T23:57:28.218" v="687" actId="20577"/>
          <ac:spMkLst>
            <pc:docMk/>
            <pc:sldMk cId="3128444126" sldId="257"/>
            <ac:spMk id="43" creationId="{1A903EE4-ECFE-58CC-5F2D-BEBF1C7D2CCD}"/>
          </ac:spMkLst>
        </pc:spChg>
        <pc:spChg chg="add del mod">
          <ac:chgData name="Vagner Oliveira | TecSolutions" userId="da74f825-e1d1-4b35-83d9-259d9e44f3a5" providerId="ADAL" clId="{D2627DCC-F95E-44FB-AF16-80600BA052BF}" dt="2023-04-04T23:57:53.225" v="710" actId="478"/>
          <ac:spMkLst>
            <pc:docMk/>
            <pc:sldMk cId="3128444126" sldId="257"/>
            <ac:spMk id="44" creationId="{14B20971-8604-6830-6BEF-06009ACDA4BE}"/>
          </ac:spMkLst>
        </pc:spChg>
        <pc:graphicFrameChg chg="add mod modGraphic">
          <ac:chgData name="Vagner Oliveira | TecSolutions" userId="da74f825-e1d1-4b35-83d9-259d9e44f3a5" providerId="ADAL" clId="{D2627DCC-F95E-44FB-AF16-80600BA052BF}" dt="2023-04-04T23:56:39.852" v="659" actId="1076"/>
          <ac:graphicFrameMkLst>
            <pc:docMk/>
            <pc:sldMk cId="3128444126" sldId="257"/>
            <ac:graphicFrameMk id="31" creationId="{56BB1B73-BEA5-F34E-9BE9-144A2464F205}"/>
          </ac:graphicFrameMkLst>
        </pc:graphicFrameChg>
        <pc:graphicFrameChg chg="add del mod">
          <ac:chgData name="Vagner Oliveira | TecSolutions" userId="da74f825-e1d1-4b35-83d9-259d9e44f3a5" providerId="ADAL" clId="{D2627DCC-F95E-44FB-AF16-80600BA052BF}" dt="2023-04-04T23:47:39.723" v="524" actId="21"/>
          <ac:graphicFrameMkLst>
            <pc:docMk/>
            <pc:sldMk cId="3128444126" sldId="257"/>
            <ac:graphicFrameMk id="36" creationId="{E5B68599-4166-1C0E-72D8-87916D231D73}"/>
          </ac:graphicFrameMkLst>
        </pc:graphicFrameChg>
        <pc:picChg chg="del">
          <ac:chgData name="Vagner Oliveira | TecSolutions" userId="da74f825-e1d1-4b35-83d9-259d9e44f3a5" providerId="ADAL" clId="{D2627DCC-F95E-44FB-AF16-80600BA052BF}" dt="2023-04-04T23:11:56.153" v="33" actId="478"/>
          <ac:picMkLst>
            <pc:docMk/>
            <pc:sldMk cId="3128444126" sldId="257"/>
            <ac:picMk id="10" creationId="{D8761BA5-37F1-FC72-E760-56A9A9AF80CC}"/>
          </ac:picMkLst>
        </pc:picChg>
        <pc:picChg chg="del">
          <ac:chgData name="Vagner Oliveira | TecSolutions" userId="da74f825-e1d1-4b35-83d9-259d9e44f3a5" providerId="ADAL" clId="{D2627DCC-F95E-44FB-AF16-80600BA052BF}" dt="2023-04-04T23:11:39.537" v="24" actId="478"/>
          <ac:picMkLst>
            <pc:docMk/>
            <pc:sldMk cId="3128444126" sldId="257"/>
            <ac:picMk id="17" creationId="{477961C4-C00C-EF3F-1404-1120F5C23F7D}"/>
          </ac:picMkLst>
        </pc:picChg>
        <pc:picChg chg="del">
          <ac:chgData name="Vagner Oliveira | TecSolutions" userId="da74f825-e1d1-4b35-83d9-259d9e44f3a5" providerId="ADAL" clId="{D2627DCC-F95E-44FB-AF16-80600BA052BF}" dt="2023-04-04T23:11:40.281" v="25" actId="478"/>
          <ac:picMkLst>
            <pc:docMk/>
            <pc:sldMk cId="3128444126" sldId="257"/>
            <ac:picMk id="20" creationId="{AE67BAC1-8349-031B-7CE9-8872715206F3}"/>
          </ac:picMkLst>
        </pc:picChg>
        <pc:picChg chg="add mod">
          <ac:chgData name="Vagner Oliveira | TecSolutions" userId="da74f825-e1d1-4b35-83d9-259d9e44f3a5" providerId="ADAL" clId="{D2627DCC-F95E-44FB-AF16-80600BA052BF}" dt="2023-04-04T23:56:52.176" v="660" actId="1076"/>
          <ac:picMkLst>
            <pc:docMk/>
            <pc:sldMk cId="3128444126" sldId="257"/>
            <ac:picMk id="33" creationId="{C10B4E85-5BA8-E027-99FC-1ED2F66BF56F}"/>
          </ac:picMkLst>
        </pc:picChg>
        <pc:picChg chg="add mod">
          <ac:chgData name="Vagner Oliveira | TecSolutions" userId="da74f825-e1d1-4b35-83d9-259d9e44f3a5" providerId="ADAL" clId="{D2627DCC-F95E-44FB-AF16-80600BA052BF}" dt="2023-04-04T23:56:26.601" v="657" actId="1076"/>
          <ac:picMkLst>
            <pc:docMk/>
            <pc:sldMk cId="3128444126" sldId="257"/>
            <ac:picMk id="39" creationId="{A224544B-3496-5FA3-4D03-50348E3DEA59}"/>
          </ac:picMkLst>
        </pc:picChg>
      </pc:sldChg>
      <pc:sldChg chg="new del">
        <pc:chgData name="Vagner Oliveira | TecSolutions" userId="da74f825-e1d1-4b35-83d9-259d9e44f3a5" providerId="ADAL" clId="{D2627DCC-F95E-44FB-AF16-80600BA052BF}" dt="2023-04-04T23:44:20.062" v="489" actId="680"/>
        <pc:sldMkLst>
          <pc:docMk/>
          <pc:sldMk cId="527444229" sldId="258"/>
        </pc:sldMkLst>
      </pc:sldChg>
      <pc:sldChg chg="addSp delSp modSp add mod">
        <pc:chgData name="Vagner Oliveira | TecSolutions" userId="da74f825-e1d1-4b35-83d9-259d9e44f3a5" providerId="ADAL" clId="{D2627DCC-F95E-44FB-AF16-80600BA052BF}" dt="2023-04-04T23:48:12.081" v="553" actId="20577"/>
        <pc:sldMkLst>
          <pc:docMk/>
          <pc:sldMk cId="806171799" sldId="258"/>
        </pc:sldMkLst>
        <pc:spChg chg="del">
          <ac:chgData name="Vagner Oliveira | TecSolutions" userId="da74f825-e1d1-4b35-83d9-259d9e44f3a5" providerId="ADAL" clId="{D2627DCC-F95E-44FB-AF16-80600BA052BF}" dt="2023-04-04T23:44:36.656" v="495" actId="478"/>
          <ac:spMkLst>
            <pc:docMk/>
            <pc:sldMk cId="806171799" sldId="258"/>
            <ac:spMk id="2" creationId="{AE17B5E9-E31E-AD4E-60DF-45338C6B109E}"/>
          </ac:spMkLst>
        </pc:spChg>
        <pc:spChg chg="add del">
          <ac:chgData name="Vagner Oliveira | TecSolutions" userId="da74f825-e1d1-4b35-83d9-259d9e44f3a5" providerId="ADAL" clId="{D2627DCC-F95E-44FB-AF16-80600BA052BF}" dt="2023-04-04T23:47:49.227" v="528" actId="478"/>
          <ac:spMkLst>
            <pc:docMk/>
            <pc:sldMk cId="806171799" sldId="258"/>
            <ac:spMk id="4" creationId="{44FE52D6-CED1-59F8-03E8-70980CC28D60}"/>
          </ac:spMkLst>
        </pc:spChg>
        <pc:spChg chg="del mod">
          <ac:chgData name="Vagner Oliveira | TecSolutions" userId="da74f825-e1d1-4b35-83d9-259d9e44f3a5" providerId="ADAL" clId="{D2627DCC-F95E-44FB-AF16-80600BA052BF}" dt="2023-04-04T23:47:53.161" v="529" actId="478"/>
          <ac:spMkLst>
            <pc:docMk/>
            <pc:sldMk cId="806171799" sldId="258"/>
            <ac:spMk id="11" creationId="{299A93BA-DDDB-CB2E-2344-80B8E61425C3}"/>
          </ac:spMkLst>
        </pc:spChg>
        <pc:graphicFrameChg chg="add mod">
          <ac:chgData name="Vagner Oliveira | TecSolutions" userId="da74f825-e1d1-4b35-83d9-259d9e44f3a5" providerId="ADAL" clId="{D2627DCC-F95E-44FB-AF16-80600BA052BF}" dt="2023-04-04T23:48:12.081" v="553" actId="20577"/>
          <ac:graphicFrameMkLst>
            <pc:docMk/>
            <pc:sldMk cId="806171799" sldId="258"/>
            <ac:graphicFrameMk id="3" creationId="{6A3634DD-FC1D-55C2-5691-A684B33ADA7E}"/>
          </ac:graphicFrameMkLst>
        </pc:graphicFrameChg>
        <pc:graphicFrameChg chg="del">
          <ac:chgData name="Vagner Oliveira | TecSolutions" userId="da74f825-e1d1-4b35-83d9-259d9e44f3a5" providerId="ADAL" clId="{D2627DCC-F95E-44FB-AF16-80600BA052BF}" dt="2023-04-04T23:44:41.359" v="496" actId="478"/>
          <ac:graphicFrameMkLst>
            <pc:docMk/>
            <pc:sldMk cId="806171799" sldId="258"/>
            <ac:graphicFrameMk id="31" creationId="{56BB1B73-BEA5-F34E-9BE9-144A2464F205}"/>
          </ac:graphicFrameMkLst>
        </pc:graphicFrameChg>
      </pc:sldChg>
      <pc:sldChg chg="new del">
        <pc:chgData name="Vagner Oliveira | TecSolutions" userId="da74f825-e1d1-4b35-83d9-259d9e44f3a5" providerId="ADAL" clId="{D2627DCC-F95E-44FB-AF16-80600BA052BF}" dt="2023-04-04T23:44:00.660" v="487" actId="680"/>
        <pc:sldMkLst>
          <pc:docMk/>
          <pc:sldMk cId="2440838212" sldId="258"/>
        </pc:sldMkLst>
      </pc:sldChg>
      <pc:sldChg chg="new del">
        <pc:chgData name="Vagner Oliveira | TecSolutions" userId="da74f825-e1d1-4b35-83d9-259d9e44f3a5" providerId="ADAL" clId="{D2627DCC-F95E-44FB-AF16-80600BA052BF}" dt="2023-04-04T23:44:29.876" v="493" actId="680"/>
        <pc:sldMkLst>
          <pc:docMk/>
          <pc:sldMk cId="4040183994" sldId="258"/>
        </pc:sldMkLst>
      </pc:sldChg>
      <pc:sldChg chg="add del setBg">
        <pc:chgData name="Vagner Oliveira | TecSolutions" userId="da74f825-e1d1-4b35-83d9-259d9e44f3a5" providerId="ADAL" clId="{D2627DCC-F95E-44FB-AF16-80600BA052BF}" dt="2023-04-04T23:44:29.422" v="492"/>
        <pc:sldMkLst>
          <pc:docMk/>
          <pc:sldMk cId="2571403719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91326-D88E-B381-B477-5D76B8F65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06388F-9BE9-FF29-67A0-032982AD6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03E66D-C6BA-679E-C386-16F3C5FA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7EC7-C97A-4510-8704-9A0713931FFD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BAD4CA-7910-E137-DE40-FBA889ED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B4BB26-0B00-7551-2620-D99CAACB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F296-4AA8-482C-884C-918DBAD9AF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59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BA66D-3626-B479-4BC8-A059E73A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E38E05-4F90-8C83-9C22-4DBBEA272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03AE29-FF7F-A554-D1F2-2F76EB03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7EC7-C97A-4510-8704-9A0713931FFD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0703FD-2BA8-E000-E2E3-C3BF765D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B1DA14-F0F6-0A7A-641F-80B36245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F296-4AA8-482C-884C-918DBAD9AF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98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CBD547-A8D0-A092-C802-69D5E5C1F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CCA800-5600-6A80-5E87-C9F73EFA7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5D004C-3674-28F9-7044-5917B296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7EC7-C97A-4510-8704-9A0713931FFD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6E928B-917F-9929-72C0-79826516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731015-1ACF-F4F3-8F82-9AB90AA9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F296-4AA8-482C-884C-918DBAD9AF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64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7C845-FBD5-ED6C-105F-B04E98C0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2B68A0-AA5E-2D57-0AD4-13C742ED0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AA062D-37B4-D389-8EFA-BA50F35A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7EC7-C97A-4510-8704-9A0713931FFD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A15D6E-FBB0-BA2A-7F8F-681E5CF2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B208DD-E5BE-D1DD-15E5-435901F8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F296-4AA8-482C-884C-918DBAD9AF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01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B7CAA-BC67-190B-F186-62D4507B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BC0625-CFBF-7FFE-A689-090FEA8E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F53A83-EA3D-0457-E30A-616737E9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7EC7-C97A-4510-8704-9A0713931FFD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706F78-C769-6DFC-821C-D459C5D5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B9E09A-0556-7144-66AB-5A8C36EA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F296-4AA8-482C-884C-918DBAD9AF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35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4C1A3-FC8A-01AF-F0BB-46769EDA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E5803D-AB72-E067-F4CF-08A69A38C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66DC84-FC6D-2E24-AF7B-B7D2E377C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29107A-F139-3AB4-0853-5A219EE6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7EC7-C97A-4510-8704-9A0713931FFD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4B131E-5508-CA0B-CD50-902DA048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DCDEE1-B326-CF71-54DB-512D66C2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F296-4AA8-482C-884C-918DBAD9AF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51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330FE-AB0C-526C-6957-EABDE446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5B534A-67A5-DEB1-3372-0702613F9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99D047-A88D-11C4-E404-23821320E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0C87DF-3298-475F-020F-95D735CB3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2E9819-0BA4-4BD4-9DC7-6D2ACC65B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A0B0D4B-F5E4-63B7-6F14-0B4E64C8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7EC7-C97A-4510-8704-9A0713931FFD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959F596-AE95-B12C-1F15-FFB76C14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11340A0-424A-53DF-CE98-3D9B7B2E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F296-4AA8-482C-884C-918DBAD9AF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92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562DF-8554-99EC-837A-F3E5287F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C0E6A6-5F1D-9437-58CB-13BFEDF8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7EC7-C97A-4510-8704-9A0713931FFD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91E5A0-E233-FE81-B6AF-85BF62C8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91E4FB-CADB-329D-F89E-1C52444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F296-4AA8-482C-884C-918DBAD9AF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51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DEE702-78E6-31F3-59AA-AF46F2F6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7EC7-C97A-4510-8704-9A0713931FFD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36AA8EE-9AA2-BC87-8FAB-30278DA1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438EDB-4FB2-8125-706D-041E895B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F296-4AA8-482C-884C-918DBAD9AF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8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DBDDB-A5C1-CC2C-5362-1B25BBB6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CC6D9E-99EF-16A3-44CA-40DC16E70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A44110-A9D6-A013-E756-CEAC08ED2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48F43A-8164-5B14-B0DD-07FD3F54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7EC7-C97A-4510-8704-9A0713931FFD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F1A66F-3E2A-A03F-A83A-E3F8EC66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6E5DE9-AEB3-DCC7-1BD5-128E194C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F296-4AA8-482C-884C-918DBAD9AF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76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73772-0C4E-3942-22A6-8754F257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D84A99-798E-8D9F-18CC-C69450E59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1B562E-3CE3-2CCE-763E-7DFE1A47F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87182C-8FFF-6C64-963C-0CB8AA80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7EC7-C97A-4510-8704-9A0713931FFD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807E80-FC56-63B0-BE09-C8B19DC4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498F7E-B7F2-8E7A-D2ED-346FFDD7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F296-4AA8-482C-884C-918DBAD9AF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25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5A1171-CE59-1928-BD3E-FDEE2C86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247FF9-8123-6496-D856-BFE6ED578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626866-78C7-ABFB-486B-683F62E0B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F7EC7-C97A-4510-8704-9A0713931FFD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EEB60B-69A1-C06C-2D21-55CEE29FB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1C0562-5509-DDE5-30EA-95BE49B82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8F296-4AA8-482C-884C-918DBAD9AF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82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61AB"/>
            </a:gs>
            <a:gs pos="100000">
              <a:srgbClr val="5BB24B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D10CB30-9C3A-1C67-4F2D-6261D5CBBDCE}"/>
              </a:ext>
            </a:extLst>
          </p:cNvPr>
          <p:cNvSpPr txBox="1"/>
          <p:nvPr/>
        </p:nvSpPr>
        <p:spPr>
          <a:xfrm>
            <a:off x="4525819" y="2509981"/>
            <a:ext cx="3417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28E2403-5B4C-293C-8B5A-510EAF38D8AE}"/>
              </a:ext>
            </a:extLst>
          </p:cNvPr>
          <p:cNvSpPr/>
          <p:nvPr/>
        </p:nvSpPr>
        <p:spPr>
          <a:xfrm>
            <a:off x="3556000" y="914400"/>
            <a:ext cx="4886037" cy="476082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0532C97-1459-BAF1-5CC4-73CBC5C1E5EA}"/>
              </a:ext>
            </a:extLst>
          </p:cNvPr>
          <p:cNvSpPr/>
          <p:nvPr/>
        </p:nvSpPr>
        <p:spPr>
          <a:xfrm>
            <a:off x="3659939" y="1218349"/>
            <a:ext cx="1013660" cy="98768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640E84D-9FCE-432C-8360-35E26377CE9F}"/>
              </a:ext>
            </a:extLst>
          </p:cNvPr>
          <p:cNvSpPr/>
          <p:nvPr/>
        </p:nvSpPr>
        <p:spPr>
          <a:xfrm>
            <a:off x="3482108" y="4224237"/>
            <a:ext cx="1801091" cy="17549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EB1214F-28FB-938D-EF61-C27608E69E97}"/>
              </a:ext>
            </a:extLst>
          </p:cNvPr>
          <p:cNvSpPr/>
          <p:nvPr/>
        </p:nvSpPr>
        <p:spPr>
          <a:xfrm>
            <a:off x="7797831" y="5047525"/>
            <a:ext cx="644206" cy="62769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590F456-1478-8752-8D52-3B9A8273E292}"/>
              </a:ext>
            </a:extLst>
          </p:cNvPr>
          <p:cNvSpPr/>
          <p:nvPr/>
        </p:nvSpPr>
        <p:spPr>
          <a:xfrm>
            <a:off x="8515929" y="3885723"/>
            <a:ext cx="1247962" cy="12159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23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61AB"/>
            </a:gs>
            <a:gs pos="100000">
              <a:srgbClr val="5BB24B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6FD9895-6534-3439-51F2-8704FAE0D527}"/>
              </a:ext>
            </a:extLst>
          </p:cNvPr>
          <p:cNvSpPr/>
          <p:nvPr/>
        </p:nvSpPr>
        <p:spPr>
          <a:xfrm>
            <a:off x="1559627" y="486888"/>
            <a:ext cx="9167750" cy="5684322"/>
          </a:xfrm>
          <a:prstGeom prst="roundRect">
            <a:avLst>
              <a:gd name="adj" fmla="val 259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D8761BA5-37F1-FC72-E760-56A9A9AF8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35" y="2415596"/>
            <a:ext cx="2026807" cy="202680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99A93BA-DDDB-CB2E-2344-80B8E61425C3}"/>
              </a:ext>
            </a:extLst>
          </p:cNvPr>
          <p:cNvSpPr txBox="1"/>
          <p:nvPr/>
        </p:nvSpPr>
        <p:spPr>
          <a:xfrm>
            <a:off x="4562108" y="1500087"/>
            <a:ext cx="3067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Controle Financeiro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1F829BA-FC75-CD1C-D07E-77962CB150E8}"/>
              </a:ext>
            </a:extLst>
          </p:cNvPr>
          <p:cNvSpPr txBox="1"/>
          <p:nvPr/>
        </p:nvSpPr>
        <p:spPr>
          <a:xfrm>
            <a:off x="6913132" y="2346529"/>
            <a:ext cx="887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Login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46B4CA9-D6CD-DCA0-CDA8-0C7065C3632A}"/>
              </a:ext>
            </a:extLst>
          </p:cNvPr>
          <p:cNvSpPr/>
          <p:nvPr/>
        </p:nvSpPr>
        <p:spPr>
          <a:xfrm>
            <a:off x="6378820" y="2767907"/>
            <a:ext cx="1745273" cy="2769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FE9CC3E-5B17-C77F-40F0-1F7433EFCC71}"/>
              </a:ext>
            </a:extLst>
          </p:cNvPr>
          <p:cNvSpPr/>
          <p:nvPr/>
        </p:nvSpPr>
        <p:spPr>
          <a:xfrm>
            <a:off x="6378819" y="3086099"/>
            <a:ext cx="1745273" cy="2769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hlinkClick r:id="rId3" action="ppaction://hlinksldjump"/>
            <a:extLst>
              <a:ext uri="{FF2B5EF4-FFF2-40B4-BE49-F238E27FC236}">
                <a16:creationId xmlns:a16="http://schemas.microsoft.com/office/drawing/2014/main" id="{1D079EF8-B010-CD75-581B-C55CF02ADB4C}"/>
              </a:ext>
            </a:extLst>
          </p:cNvPr>
          <p:cNvSpPr/>
          <p:nvPr/>
        </p:nvSpPr>
        <p:spPr>
          <a:xfrm>
            <a:off x="6378819" y="3528705"/>
            <a:ext cx="1745273" cy="276958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Login</a:t>
            </a:r>
          </a:p>
        </p:txBody>
      </p:sp>
      <p:pic>
        <p:nvPicPr>
          <p:cNvPr id="17" name="Imagem 16" descr="Forma&#10;&#10;Descrição gerada automaticamente com confiança baixa">
            <a:extLst>
              <a:ext uri="{FF2B5EF4-FFF2-40B4-BE49-F238E27FC236}">
                <a16:creationId xmlns:a16="http://schemas.microsoft.com/office/drawing/2014/main" id="{477961C4-C00C-EF3F-1404-1120F5C23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7" y="2821355"/>
            <a:ext cx="217171" cy="161327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DFE8BCE2-41C3-9E19-D8D1-3921DB6BC98F}"/>
              </a:ext>
            </a:extLst>
          </p:cNvPr>
          <p:cNvSpPr txBox="1"/>
          <p:nvPr/>
        </p:nvSpPr>
        <p:spPr>
          <a:xfrm>
            <a:off x="6662248" y="2763518"/>
            <a:ext cx="88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Email</a:t>
            </a:r>
          </a:p>
        </p:txBody>
      </p:sp>
      <p:pic>
        <p:nvPicPr>
          <p:cNvPr id="20" name="Imagem 19" descr="Forma&#10;&#10;Descrição gerada automaticamente com confiança média">
            <a:extLst>
              <a:ext uri="{FF2B5EF4-FFF2-40B4-BE49-F238E27FC236}">
                <a16:creationId xmlns:a16="http://schemas.microsoft.com/office/drawing/2014/main" id="{AE67BAC1-8349-031B-7CE9-887271520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652" y="3127689"/>
            <a:ext cx="154161" cy="183756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774821B8-02C1-9D82-92B0-8C7C5B8F6532}"/>
              </a:ext>
            </a:extLst>
          </p:cNvPr>
          <p:cNvSpPr txBox="1"/>
          <p:nvPr/>
        </p:nvSpPr>
        <p:spPr>
          <a:xfrm>
            <a:off x="6662248" y="3067665"/>
            <a:ext cx="88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Senha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9BFB937-1002-7376-DBCB-87A18A98F4D5}"/>
              </a:ext>
            </a:extLst>
          </p:cNvPr>
          <p:cNvSpPr txBox="1"/>
          <p:nvPr/>
        </p:nvSpPr>
        <p:spPr>
          <a:xfrm>
            <a:off x="6295692" y="3999146"/>
            <a:ext cx="1911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Esqueceu Usuário / Senha?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925D2A2-7EC9-C064-A3A8-3003BEC61148}"/>
              </a:ext>
            </a:extLst>
          </p:cNvPr>
          <p:cNvSpPr txBox="1"/>
          <p:nvPr/>
        </p:nvSpPr>
        <p:spPr>
          <a:xfrm>
            <a:off x="6662248" y="4776884"/>
            <a:ext cx="1911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Crie sua conta </a:t>
            </a:r>
            <a:r>
              <a:rPr lang="pt-BR" sz="1200" dirty="0">
                <a:sym typeface="Wingdings" panose="05000000000000000000" pitchFamily="2" charset="2"/>
              </a:rPr>
              <a:t>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95122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61AB"/>
            </a:gs>
            <a:gs pos="100000">
              <a:srgbClr val="5BB24B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4FE52D6-CED1-59F8-03E8-70980CC28D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59627" y="486888"/>
            <a:ext cx="9167750" cy="5684322"/>
          </a:xfrm>
          <a:prstGeom prst="roundRect">
            <a:avLst>
              <a:gd name="adj" fmla="val 259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3FEDBD8-C6CD-F6E5-8C8F-364DD1D11036}"/>
              </a:ext>
            </a:extLst>
          </p:cNvPr>
          <p:cNvSpPr txBox="1"/>
          <p:nvPr/>
        </p:nvSpPr>
        <p:spPr>
          <a:xfrm>
            <a:off x="5351863" y="1136502"/>
            <a:ext cx="160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Cadastro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DEE929-EC10-3772-6E2E-A90B58EA2B0D}"/>
              </a:ext>
            </a:extLst>
          </p:cNvPr>
          <p:cNvSpPr txBox="1"/>
          <p:nvPr/>
        </p:nvSpPr>
        <p:spPr>
          <a:xfrm>
            <a:off x="6750756" y="2233301"/>
            <a:ext cx="193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Cadastro de usuário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45D5051-1CF3-66BC-D8C5-8CD95D3AEA5F}"/>
              </a:ext>
            </a:extLst>
          </p:cNvPr>
          <p:cNvSpPr/>
          <p:nvPr/>
        </p:nvSpPr>
        <p:spPr>
          <a:xfrm>
            <a:off x="6096001" y="2615205"/>
            <a:ext cx="3240000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     Digite o Nome..................................................</a:t>
            </a:r>
          </a:p>
        </p:txBody>
      </p:sp>
      <p:sp>
        <p:nvSpPr>
          <p:cNvPr id="8" name="Retângulo: Cantos Arredondados 7">
            <a:hlinkClick r:id="rId2" action="ppaction://hlinksldjump"/>
            <a:extLst>
              <a:ext uri="{FF2B5EF4-FFF2-40B4-BE49-F238E27FC236}">
                <a16:creationId xmlns:a16="http://schemas.microsoft.com/office/drawing/2014/main" id="{7D59DD84-649C-3738-35B1-31C27BA303BE}"/>
              </a:ext>
            </a:extLst>
          </p:cNvPr>
          <p:cNvSpPr/>
          <p:nvPr/>
        </p:nvSpPr>
        <p:spPr>
          <a:xfrm>
            <a:off x="6096000" y="4101830"/>
            <a:ext cx="324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56EEC87-0C3A-CC9C-9855-C089B31104CA}"/>
              </a:ext>
            </a:extLst>
          </p:cNvPr>
          <p:cNvSpPr/>
          <p:nvPr/>
        </p:nvSpPr>
        <p:spPr>
          <a:xfrm>
            <a:off x="6096001" y="2978641"/>
            <a:ext cx="3240000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     Digite o E-mail.................................................</a:t>
            </a:r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89E25EB4-C915-2045-70A7-6BD11396F96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505" y="2048889"/>
            <a:ext cx="2944545" cy="2944545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EBE9FF6-327D-C8A8-4816-20F23660DC8A}"/>
              </a:ext>
            </a:extLst>
          </p:cNvPr>
          <p:cNvSpPr/>
          <p:nvPr/>
        </p:nvSpPr>
        <p:spPr>
          <a:xfrm>
            <a:off x="6096000" y="3324402"/>
            <a:ext cx="3240000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     Digite a Senha..................................................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06ED74F6-48E0-5998-8D9E-F1A8153F1873}"/>
              </a:ext>
            </a:extLst>
          </p:cNvPr>
          <p:cNvSpPr/>
          <p:nvPr/>
        </p:nvSpPr>
        <p:spPr>
          <a:xfrm>
            <a:off x="6096000" y="3698457"/>
            <a:ext cx="3240000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     Confirme a Senha............................................</a:t>
            </a:r>
          </a:p>
        </p:txBody>
      </p:sp>
      <p:pic>
        <p:nvPicPr>
          <p:cNvPr id="11" name="Imagem 10" descr="Forma&#10;&#10;Descrição gerada automaticamente com confiança média">
            <a:extLst>
              <a:ext uri="{FF2B5EF4-FFF2-40B4-BE49-F238E27FC236}">
                <a16:creationId xmlns:a16="http://schemas.microsoft.com/office/drawing/2014/main" id="{96D986C3-0AA6-DE42-B293-6E83D4B5C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369" y="3369839"/>
            <a:ext cx="154161" cy="183756"/>
          </a:xfrm>
          <a:prstGeom prst="rect">
            <a:avLst/>
          </a:prstGeom>
        </p:spPr>
      </p:pic>
      <p:pic>
        <p:nvPicPr>
          <p:cNvPr id="18" name="Imagem 17" descr="Forma&#10;&#10;Descrição gerada automaticamente com confiança média">
            <a:extLst>
              <a:ext uri="{FF2B5EF4-FFF2-40B4-BE49-F238E27FC236}">
                <a16:creationId xmlns:a16="http://schemas.microsoft.com/office/drawing/2014/main" id="{66057B88-56FE-CC5B-0062-BEA1B9FEA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302" y="3733891"/>
            <a:ext cx="154161" cy="183756"/>
          </a:xfrm>
          <a:prstGeom prst="rect">
            <a:avLst/>
          </a:prstGeom>
        </p:spPr>
      </p:pic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223FC5A4-449F-3403-1AC8-2113981D3F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369" y="3050845"/>
            <a:ext cx="164041" cy="121859"/>
          </a:xfrm>
          <a:prstGeom prst="rect">
            <a:avLst/>
          </a:prstGeom>
        </p:spPr>
      </p:pic>
      <p:pic>
        <p:nvPicPr>
          <p:cNvPr id="23" name="Imagem 22" descr="Forma, Círculo&#10;&#10;Descrição gerada automaticamente">
            <a:extLst>
              <a:ext uri="{FF2B5EF4-FFF2-40B4-BE49-F238E27FC236}">
                <a16:creationId xmlns:a16="http://schemas.microsoft.com/office/drawing/2014/main" id="{C097F59C-0D66-74AA-2BAE-1BAC01A2F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529" y="2639307"/>
            <a:ext cx="259840" cy="25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7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61AB"/>
            </a:gs>
            <a:gs pos="100000">
              <a:srgbClr val="5BB24B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4FE52D6-CED1-59F8-03E8-70980CC28D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59627" y="486888"/>
            <a:ext cx="9167750" cy="5684322"/>
          </a:xfrm>
          <a:prstGeom prst="roundRect">
            <a:avLst>
              <a:gd name="adj" fmla="val 259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99A93BA-DDDB-CB2E-2344-80B8E61425C3}"/>
              </a:ext>
            </a:extLst>
          </p:cNvPr>
          <p:cNvSpPr txBox="1"/>
          <p:nvPr/>
        </p:nvSpPr>
        <p:spPr>
          <a:xfrm>
            <a:off x="4562108" y="662332"/>
            <a:ext cx="3067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Controle Financeiro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E17B5E9-E31E-AD4E-60DF-45338C6B109E}"/>
              </a:ext>
            </a:extLst>
          </p:cNvPr>
          <p:cNvSpPr/>
          <p:nvPr/>
        </p:nvSpPr>
        <p:spPr>
          <a:xfrm>
            <a:off x="3315525" y="1310244"/>
            <a:ext cx="5719949" cy="3720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JANEIRO</a:t>
            </a:r>
          </a:p>
        </p:txBody>
      </p:sp>
      <p:graphicFrame>
        <p:nvGraphicFramePr>
          <p:cNvPr id="31" name="Tabela 31">
            <a:extLst>
              <a:ext uri="{FF2B5EF4-FFF2-40B4-BE49-F238E27FC236}">
                <a16:creationId xmlns:a16="http://schemas.microsoft.com/office/drawing/2014/main" id="{56BB1B73-BEA5-F34E-9BE9-144A2464F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000234"/>
              </p:ext>
            </p:extLst>
          </p:nvPr>
        </p:nvGraphicFramePr>
        <p:xfrm>
          <a:off x="3315524" y="1712921"/>
          <a:ext cx="5719950" cy="34993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861">
                  <a:extLst>
                    <a:ext uri="{9D8B030D-6E8A-4147-A177-3AD203B41FA5}">
                      <a16:colId xmlns:a16="http://schemas.microsoft.com/office/drawing/2014/main" val="234039609"/>
                    </a:ext>
                  </a:extLst>
                </a:gridCol>
                <a:gridCol w="1830119">
                  <a:extLst>
                    <a:ext uri="{9D8B030D-6E8A-4147-A177-3AD203B41FA5}">
                      <a16:colId xmlns:a16="http://schemas.microsoft.com/office/drawing/2014/main" val="4048075179"/>
                    </a:ext>
                  </a:extLst>
                </a:gridCol>
                <a:gridCol w="1143990">
                  <a:extLst>
                    <a:ext uri="{9D8B030D-6E8A-4147-A177-3AD203B41FA5}">
                      <a16:colId xmlns:a16="http://schemas.microsoft.com/office/drawing/2014/main" val="2590164032"/>
                    </a:ext>
                  </a:extLst>
                </a:gridCol>
                <a:gridCol w="1143990">
                  <a:extLst>
                    <a:ext uri="{9D8B030D-6E8A-4147-A177-3AD203B41FA5}">
                      <a16:colId xmlns:a16="http://schemas.microsoft.com/office/drawing/2014/main" val="1876826192"/>
                    </a:ext>
                  </a:extLst>
                </a:gridCol>
                <a:gridCol w="1143990">
                  <a:extLst>
                    <a:ext uri="{9D8B030D-6E8A-4147-A177-3AD203B41FA5}">
                      <a16:colId xmlns:a16="http://schemas.microsoft.com/office/drawing/2014/main" val="2042713797"/>
                    </a:ext>
                  </a:extLst>
                </a:gridCol>
              </a:tblGrid>
              <a:tr h="318123">
                <a:tc>
                  <a:txBody>
                    <a:bodyPr/>
                    <a:lstStyle/>
                    <a:p>
                      <a:pPr lvl="0"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BR" sz="1200" dirty="0"/>
                        <a:t>Despesa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BR" sz="1200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BR" sz="1200" dirty="0"/>
                        <a:t>Vencimento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BR" sz="12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65946"/>
                  </a:ext>
                </a:extLst>
              </a:tr>
              <a:tr h="31812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Cartão de Credito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R$ 1500,00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10/04/2023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459986"/>
                  </a:ext>
                </a:extLst>
              </a:tr>
              <a:tr h="31812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Condomínio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R$ 550,00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15/04/2023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Pagar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56374"/>
                  </a:ext>
                </a:extLst>
              </a:tr>
              <a:tr h="31812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Faculdade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R$ 650,00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20/04/2023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Pagar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621941"/>
                  </a:ext>
                </a:extLst>
              </a:tr>
              <a:tr h="31812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87920"/>
                  </a:ext>
                </a:extLst>
              </a:tr>
              <a:tr h="31812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71585"/>
                  </a:ext>
                </a:extLst>
              </a:tr>
              <a:tr h="31812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850051"/>
                  </a:ext>
                </a:extLst>
              </a:tr>
              <a:tr h="31812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213518"/>
                  </a:ext>
                </a:extLst>
              </a:tr>
              <a:tr h="31812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420059"/>
                  </a:ext>
                </a:extLst>
              </a:tr>
              <a:tr h="31812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403981"/>
                  </a:ext>
                </a:extLst>
              </a:tr>
              <a:tr h="31812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956447"/>
                  </a:ext>
                </a:extLst>
              </a:tr>
            </a:tbl>
          </a:graphicData>
        </a:graphic>
      </p:graphicFrame>
      <p:pic>
        <p:nvPicPr>
          <p:cNvPr id="33" name="Gráfico 32" descr="Banco estrutura de tópicos">
            <a:extLst>
              <a:ext uri="{FF2B5EF4-FFF2-40B4-BE49-F238E27FC236}">
                <a16:creationId xmlns:a16="http://schemas.microsoft.com/office/drawing/2014/main" id="{C10B4E85-5BA8-E027-99FC-1ED2F66BF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5240" y="519736"/>
            <a:ext cx="914400" cy="914400"/>
          </a:xfrm>
          <a:prstGeom prst="rect">
            <a:avLst/>
          </a:prstGeom>
        </p:spPr>
      </p:pic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DA5ED376-C25D-1AD6-8E54-8FE9DC9885FE}"/>
              </a:ext>
            </a:extLst>
          </p:cNvPr>
          <p:cNvSpPr/>
          <p:nvPr/>
        </p:nvSpPr>
        <p:spPr>
          <a:xfrm>
            <a:off x="3346298" y="5242857"/>
            <a:ext cx="5719949" cy="18199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dirty="0"/>
          </a:p>
        </p:txBody>
      </p:sp>
      <p:pic>
        <p:nvPicPr>
          <p:cNvPr id="39" name="Gráfico 38" descr="Homem segurando uma placa">
            <a:extLst>
              <a:ext uri="{FF2B5EF4-FFF2-40B4-BE49-F238E27FC236}">
                <a16:creationId xmlns:a16="http://schemas.microsoft.com/office/drawing/2014/main" id="{A224544B-3496-5FA3-4D03-50348E3DE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9627" y="1800816"/>
            <a:ext cx="1691667" cy="3533040"/>
          </a:xfrm>
          <a:prstGeom prst="rect">
            <a:avLst/>
          </a:prstGeom>
        </p:spPr>
      </p:pic>
      <p:sp>
        <p:nvSpPr>
          <p:cNvPr id="40" name="Retângulo 39">
            <a:extLst>
              <a:ext uri="{FF2B5EF4-FFF2-40B4-BE49-F238E27FC236}">
                <a16:creationId xmlns:a16="http://schemas.microsoft.com/office/drawing/2014/main" id="{9BE008E0-7485-1D24-331F-FE1C6FAFC2C1}"/>
              </a:ext>
            </a:extLst>
          </p:cNvPr>
          <p:cNvSpPr/>
          <p:nvPr/>
        </p:nvSpPr>
        <p:spPr>
          <a:xfrm rot="157791">
            <a:off x="1720530" y="2815320"/>
            <a:ext cx="1369860" cy="670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Controles seus gastos</a:t>
            </a:r>
          </a:p>
        </p:txBody>
      </p:sp>
      <p:sp>
        <p:nvSpPr>
          <p:cNvPr id="42" name="Retângulo: Cantos Superiores Arredondados 41">
            <a:extLst>
              <a:ext uri="{FF2B5EF4-FFF2-40B4-BE49-F238E27FC236}">
                <a16:creationId xmlns:a16="http://schemas.microsoft.com/office/drawing/2014/main" id="{7D392972-F7A3-4E5C-CEF5-799A8A48D0D3}"/>
              </a:ext>
            </a:extLst>
          </p:cNvPr>
          <p:cNvSpPr/>
          <p:nvPr/>
        </p:nvSpPr>
        <p:spPr>
          <a:xfrm>
            <a:off x="9099704" y="2045883"/>
            <a:ext cx="982098" cy="30464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R$ 2.700,00</a:t>
            </a:r>
          </a:p>
        </p:txBody>
      </p:sp>
      <p:sp>
        <p:nvSpPr>
          <p:cNvPr id="43" name="Retângulo: Cantos Superiores Arredondados 42">
            <a:extLst>
              <a:ext uri="{FF2B5EF4-FFF2-40B4-BE49-F238E27FC236}">
                <a16:creationId xmlns:a16="http://schemas.microsoft.com/office/drawing/2014/main" id="{1A903EE4-ECFE-58CC-5F2D-BEBF1C7D2CCD}"/>
              </a:ext>
            </a:extLst>
          </p:cNvPr>
          <p:cNvSpPr/>
          <p:nvPr/>
        </p:nvSpPr>
        <p:spPr>
          <a:xfrm>
            <a:off x="9099704" y="1712921"/>
            <a:ext cx="982098" cy="30464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Total Pago</a:t>
            </a: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274289CE-BA90-340E-D566-E31944322873}"/>
              </a:ext>
            </a:extLst>
          </p:cNvPr>
          <p:cNvSpPr/>
          <p:nvPr/>
        </p:nvSpPr>
        <p:spPr>
          <a:xfrm>
            <a:off x="3570780" y="5543583"/>
            <a:ext cx="1654189" cy="304643"/>
          </a:xfrm>
          <a:prstGeom prst="round2Same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Inserir Despesa</a:t>
            </a: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3B0FFECA-3E86-FA09-6D87-7304F82B3CCC}"/>
              </a:ext>
            </a:extLst>
          </p:cNvPr>
          <p:cNvSpPr/>
          <p:nvPr/>
        </p:nvSpPr>
        <p:spPr>
          <a:xfrm>
            <a:off x="5350989" y="5544315"/>
            <a:ext cx="1654189" cy="304643"/>
          </a:xfrm>
          <a:prstGeom prst="round2Same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Excluir Despesa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16B8CE6E-81AA-697D-42E7-06E50152F14E}"/>
              </a:ext>
            </a:extLst>
          </p:cNvPr>
          <p:cNvSpPr/>
          <p:nvPr/>
        </p:nvSpPr>
        <p:spPr>
          <a:xfrm>
            <a:off x="7131198" y="5549547"/>
            <a:ext cx="1654189" cy="304643"/>
          </a:xfrm>
          <a:prstGeom prst="round2SameRect">
            <a:avLst/>
          </a:prstGeom>
          <a:solidFill>
            <a:srgbClr val="3361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Relatório</a:t>
            </a:r>
          </a:p>
        </p:txBody>
      </p:sp>
    </p:spTree>
    <p:extLst>
      <p:ext uri="{BB962C8B-B14F-4D97-AF65-F5344CB8AC3E}">
        <p14:creationId xmlns:p14="http://schemas.microsoft.com/office/powerpoint/2010/main" val="312844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61AB"/>
            </a:gs>
            <a:gs pos="100000">
              <a:srgbClr val="5BB24B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4FE52D6-CED1-59F8-03E8-70980CC28D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59627" y="486888"/>
            <a:ext cx="9167750" cy="5684322"/>
          </a:xfrm>
          <a:prstGeom prst="roundRect">
            <a:avLst>
              <a:gd name="adj" fmla="val 259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4" name="Gráfico 23">
            <a:extLst>
              <a:ext uri="{FF2B5EF4-FFF2-40B4-BE49-F238E27FC236}">
                <a16:creationId xmlns:a16="http://schemas.microsoft.com/office/drawing/2014/main" id="{5EE61B6A-DE39-74F1-2308-7443E7F72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802" y="1264516"/>
            <a:ext cx="73914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02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92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Vagner Oliveira | TecSolutions</dc:creator>
  <cp:lastModifiedBy>Vagner Oliveira | TecSolutions</cp:lastModifiedBy>
  <cp:revision>1</cp:revision>
  <dcterms:created xsi:type="dcterms:W3CDTF">2023-04-04T00:05:36Z</dcterms:created>
  <dcterms:modified xsi:type="dcterms:W3CDTF">2023-04-08T15:19:30Z</dcterms:modified>
</cp:coreProperties>
</file>