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  <p:sldMasterId id="2147483752" r:id="rId2"/>
  </p:sldMasterIdLst>
  <p:sldIdLst>
    <p:sldId id="256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703DD-63E1-4054-8585-F54EFA5C58E3}" v="22" dt="2021-12-06T19:08:1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arcia" userId="db4e9aa22d0c832b" providerId="LiveId" clId="{F6C703DD-63E1-4054-8585-F54EFA5C58E3}"/>
    <pc:docChg chg="undo custSel addSld delSld modSld sldOrd">
      <pc:chgData name="Gabriel Garcia" userId="db4e9aa22d0c832b" providerId="LiveId" clId="{F6C703DD-63E1-4054-8585-F54EFA5C58E3}" dt="2021-12-06T19:15:23.850" v="923" actId="20577"/>
      <pc:docMkLst>
        <pc:docMk/>
      </pc:docMkLst>
      <pc:sldChg chg="addSp modSp mod">
        <pc:chgData name="Gabriel Garcia" userId="db4e9aa22d0c832b" providerId="LiveId" clId="{F6C703DD-63E1-4054-8585-F54EFA5C58E3}" dt="2021-12-06T18:42:41.057" v="347" actId="1076"/>
        <pc:sldMkLst>
          <pc:docMk/>
          <pc:sldMk cId="1557980472" sldId="256"/>
        </pc:sldMkLst>
        <pc:spChg chg="add mod">
          <ac:chgData name="Gabriel Garcia" userId="db4e9aa22d0c832b" providerId="LiveId" clId="{F6C703DD-63E1-4054-8585-F54EFA5C58E3}" dt="2021-12-06T18:42:41.057" v="347" actId="1076"/>
          <ac:spMkLst>
            <pc:docMk/>
            <pc:sldMk cId="1557980472" sldId="256"/>
            <ac:spMk id="5" creationId="{D29CC42E-2CBD-4873-8AC2-C37784EAB834}"/>
          </ac:spMkLst>
        </pc:spChg>
      </pc:sldChg>
      <pc:sldChg chg="addSp delSp modSp mod">
        <pc:chgData name="Gabriel Garcia" userId="db4e9aa22d0c832b" providerId="LiveId" clId="{F6C703DD-63E1-4054-8585-F54EFA5C58E3}" dt="2021-12-06T19:15:06.060" v="920" actId="255"/>
        <pc:sldMkLst>
          <pc:docMk/>
          <pc:sldMk cId="3428015998" sldId="257"/>
        </pc:sldMkLst>
        <pc:spChg chg="mod">
          <ac:chgData name="Gabriel Garcia" userId="db4e9aa22d0c832b" providerId="LiveId" clId="{F6C703DD-63E1-4054-8585-F54EFA5C58E3}" dt="2021-12-06T19:07:36.770" v="630" actId="26606"/>
          <ac:spMkLst>
            <pc:docMk/>
            <pc:sldMk cId="3428015998" sldId="257"/>
            <ac:spMk id="3" creationId="{7B00966F-F578-4C16-8B6E-A0D16BBF6EAF}"/>
          </ac:spMkLst>
        </pc:spChg>
        <pc:spChg chg="mod">
          <ac:chgData name="Gabriel Garcia" userId="db4e9aa22d0c832b" providerId="LiveId" clId="{F6C703DD-63E1-4054-8585-F54EFA5C58E3}" dt="2021-12-06T19:15:06.060" v="920" actId="255"/>
          <ac:spMkLst>
            <pc:docMk/>
            <pc:sldMk cId="3428015998" sldId="257"/>
            <ac:spMk id="4" creationId="{0EC5E955-A54D-4C5C-B6F7-966CA10953D3}"/>
          </ac:spMkLst>
        </pc:spChg>
        <pc:spChg chg="del">
          <ac:chgData name="Gabriel Garcia" userId="db4e9aa22d0c832b" providerId="LiveId" clId="{F6C703DD-63E1-4054-8585-F54EFA5C58E3}" dt="2021-12-06T19:07:36.770" v="630" actId="26606"/>
          <ac:spMkLst>
            <pc:docMk/>
            <pc:sldMk cId="3428015998" sldId="257"/>
            <ac:spMk id="22" creationId="{416A0E3C-60E6-4F39-BC55-5F7C224E1F7C}"/>
          </ac:spMkLst>
        </pc:spChg>
        <pc:spChg chg="del">
          <ac:chgData name="Gabriel Garcia" userId="db4e9aa22d0c832b" providerId="LiveId" clId="{F6C703DD-63E1-4054-8585-F54EFA5C58E3}" dt="2021-12-06T19:07:36.770" v="630" actId="26606"/>
          <ac:spMkLst>
            <pc:docMk/>
            <pc:sldMk cId="3428015998" sldId="257"/>
            <ac:spMk id="26" creationId="{873ECEC8-0F24-45B8-950F-35FC94BCEAC8}"/>
          </ac:spMkLst>
        </pc:spChg>
        <pc:spChg chg="del">
          <ac:chgData name="Gabriel Garcia" userId="db4e9aa22d0c832b" providerId="LiveId" clId="{F6C703DD-63E1-4054-8585-F54EFA5C58E3}" dt="2021-12-06T19:07:36.770" v="630" actId="26606"/>
          <ac:spMkLst>
            <pc:docMk/>
            <pc:sldMk cId="3428015998" sldId="257"/>
            <ac:spMk id="30" creationId="{8B53612E-ADB2-4457-9688-89506397AF28}"/>
          </ac:spMkLst>
        </pc:spChg>
        <pc:spChg chg="add">
          <ac:chgData name="Gabriel Garcia" userId="db4e9aa22d0c832b" providerId="LiveId" clId="{F6C703DD-63E1-4054-8585-F54EFA5C58E3}" dt="2021-12-06T19:07:36.770" v="630" actId="26606"/>
          <ac:spMkLst>
            <pc:docMk/>
            <pc:sldMk cId="3428015998" sldId="257"/>
            <ac:spMk id="35" creationId="{416A0E3C-60E6-4F39-BC55-5F7C224E1F7C}"/>
          </ac:spMkLst>
        </pc:spChg>
        <pc:spChg chg="add">
          <ac:chgData name="Gabriel Garcia" userId="db4e9aa22d0c832b" providerId="LiveId" clId="{F6C703DD-63E1-4054-8585-F54EFA5C58E3}" dt="2021-12-06T19:07:36.770" v="630" actId="26606"/>
          <ac:spMkLst>
            <pc:docMk/>
            <pc:sldMk cId="3428015998" sldId="257"/>
            <ac:spMk id="39" creationId="{873ECEC8-0F24-45B8-950F-35FC94BCEAC8}"/>
          </ac:spMkLst>
        </pc:spChg>
        <pc:spChg chg="add">
          <ac:chgData name="Gabriel Garcia" userId="db4e9aa22d0c832b" providerId="LiveId" clId="{F6C703DD-63E1-4054-8585-F54EFA5C58E3}" dt="2021-12-06T19:07:36.770" v="630" actId="26606"/>
          <ac:spMkLst>
            <pc:docMk/>
            <pc:sldMk cId="3428015998" sldId="257"/>
            <ac:spMk id="43" creationId="{8B53612E-ADB2-4457-9688-89506397AF28}"/>
          </ac:spMkLst>
        </pc:spChg>
        <pc:picChg chg="mod">
          <ac:chgData name="Gabriel Garcia" userId="db4e9aa22d0c832b" providerId="LiveId" clId="{F6C703DD-63E1-4054-8585-F54EFA5C58E3}" dt="2021-12-06T19:07:36.770" v="630" actId="26606"/>
          <ac:picMkLst>
            <pc:docMk/>
            <pc:sldMk cId="3428015998" sldId="257"/>
            <ac:picMk id="6" creationId="{838A41E9-7B94-4FFE-9B31-09D8FD67CF47}"/>
          </ac:picMkLst>
        </pc:picChg>
        <pc:cxnChg chg="del">
          <ac:chgData name="Gabriel Garcia" userId="db4e9aa22d0c832b" providerId="LiveId" clId="{F6C703DD-63E1-4054-8585-F54EFA5C58E3}" dt="2021-12-06T19:07:36.770" v="630" actId="26606"/>
          <ac:cxnSpMkLst>
            <pc:docMk/>
            <pc:sldMk cId="3428015998" sldId="257"/>
            <ac:cxnSpMk id="24" creationId="{C5025DAC-8B93-4160-B017-3A274A5828C0}"/>
          </ac:cxnSpMkLst>
        </pc:cxnChg>
        <pc:cxnChg chg="del">
          <ac:chgData name="Gabriel Garcia" userId="db4e9aa22d0c832b" providerId="LiveId" clId="{F6C703DD-63E1-4054-8585-F54EFA5C58E3}" dt="2021-12-06T19:07:36.770" v="630" actId="26606"/>
          <ac:cxnSpMkLst>
            <pc:docMk/>
            <pc:sldMk cId="3428015998" sldId="257"/>
            <ac:cxnSpMk id="28" creationId="{89EB8C68-FF1B-4849-867B-32D29B19F102}"/>
          </ac:cxnSpMkLst>
        </pc:cxnChg>
        <pc:cxnChg chg="add">
          <ac:chgData name="Gabriel Garcia" userId="db4e9aa22d0c832b" providerId="LiveId" clId="{F6C703DD-63E1-4054-8585-F54EFA5C58E3}" dt="2021-12-06T19:07:36.770" v="630" actId="26606"/>
          <ac:cxnSpMkLst>
            <pc:docMk/>
            <pc:sldMk cId="3428015998" sldId="257"/>
            <ac:cxnSpMk id="37" creationId="{C5025DAC-8B93-4160-B017-3A274A5828C0}"/>
          </ac:cxnSpMkLst>
        </pc:cxnChg>
        <pc:cxnChg chg="add">
          <ac:chgData name="Gabriel Garcia" userId="db4e9aa22d0c832b" providerId="LiveId" clId="{F6C703DD-63E1-4054-8585-F54EFA5C58E3}" dt="2021-12-06T19:07:36.770" v="630" actId="26606"/>
          <ac:cxnSpMkLst>
            <pc:docMk/>
            <pc:sldMk cId="3428015998" sldId="257"/>
            <ac:cxnSpMk id="41" creationId="{89EB8C68-FF1B-4849-867B-32D29B19F102}"/>
          </ac:cxnSpMkLst>
        </pc:cxnChg>
      </pc:sldChg>
      <pc:sldChg chg="new del">
        <pc:chgData name="Gabriel Garcia" userId="db4e9aa22d0c832b" providerId="LiveId" clId="{F6C703DD-63E1-4054-8585-F54EFA5C58E3}" dt="2021-12-06T14:15:54.195" v="8" actId="680"/>
        <pc:sldMkLst>
          <pc:docMk/>
          <pc:sldMk cId="716126905" sldId="259"/>
        </pc:sldMkLst>
      </pc:sldChg>
      <pc:sldChg chg="new del">
        <pc:chgData name="Gabriel Garcia" userId="db4e9aa22d0c832b" providerId="LiveId" clId="{F6C703DD-63E1-4054-8585-F54EFA5C58E3}" dt="2021-12-06T14:15:00.130" v="1" actId="680"/>
        <pc:sldMkLst>
          <pc:docMk/>
          <pc:sldMk cId="1148455743" sldId="259"/>
        </pc:sldMkLst>
      </pc:sldChg>
      <pc:sldChg chg="new del">
        <pc:chgData name="Gabriel Garcia" userId="db4e9aa22d0c832b" providerId="LiveId" clId="{F6C703DD-63E1-4054-8585-F54EFA5C58E3}" dt="2021-12-06T14:15:39.431" v="6" actId="680"/>
        <pc:sldMkLst>
          <pc:docMk/>
          <pc:sldMk cId="1466109845" sldId="259"/>
        </pc:sldMkLst>
      </pc:sldChg>
      <pc:sldChg chg="addSp delSp modSp add mod setBg delDesignElem">
        <pc:chgData name="Gabriel Garcia" userId="db4e9aa22d0c832b" providerId="LiveId" clId="{F6C703DD-63E1-4054-8585-F54EFA5C58E3}" dt="2021-12-06T19:15:23.850" v="923" actId="20577"/>
        <pc:sldMkLst>
          <pc:docMk/>
          <pc:sldMk cId="1661078261" sldId="259"/>
        </pc:sldMkLst>
        <pc:spChg chg="mod">
          <ac:chgData name="Gabriel Garcia" userId="db4e9aa22d0c832b" providerId="LiveId" clId="{F6C703DD-63E1-4054-8585-F54EFA5C58E3}" dt="2021-12-06T19:07:32.512" v="629" actId="26606"/>
          <ac:spMkLst>
            <pc:docMk/>
            <pc:sldMk cId="1661078261" sldId="259"/>
            <ac:spMk id="3" creationId="{7B00966F-F578-4C16-8B6E-A0D16BBF6EAF}"/>
          </ac:spMkLst>
        </pc:spChg>
        <pc:spChg chg="mod ord">
          <ac:chgData name="Gabriel Garcia" userId="db4e9aa22d0c832b" providerId="LiveId" clId="{F6C703DD-63E1-4054-8585-F54EFA5C58E3}" dt="2021-12-06T19:15:23.850" v="923" actId="20577"/>
          <ac:spMkLst>
            <pc:docMk/>
            <pc:sldMk cId="1661078261" sldId="259"/>
            <ac:spMk id="4" creationId="{0EC5E955-A54D-4C5C-B6F7-966CA10953D3}"/>
          </ac:spMkLst>
        </pc:spChg>
        <pc:spChg chg="add del mod">
          <ac:chgData name="Gabriel Garcia" userId="db4e9aa22d0c832b" providerId="LiveId" clId="{F6C703DD-63E1-4054-8585-F54EFA5C58E3}" dt="2021-12-06T14:16:27.599" v="12" actId="931"/>
          <ac:spMkLst>
            <pc:docMk/>
            <pc:sldMk cId="1661078261" sldId="259"/>
            <ac:spMk id="5" creationId="{D8177376-3A95-42EB-A411-8AC30CBD927F}"/>
          </ac:spMkLst>
        </pc:spChg>
        <pc:spChg chg="add del">
          <ac:chgData name="Gabriel Garcia" userId="db4e9aa22d0c832b" providerId="LiveId" clId="{F6C703DD-63E1-4054-8585-F54EFA5C58E3}" dt="2021-12-06T19:06:51.609" v="617" actId="26606"/>
          <ac:spMkLst>
            <pc:docMk/>
            <pc:sldMk cId="1661078261" sldId="259"/>
            <ac:spMk id="13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6:51.609" v="617" actId="26606"/>
          <ac:spMkLst>
            <pc:docMk/>
            <pc:sldMk cId="1661078261" sldId="259"/>
            <ac:spMk id="17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9:06:51.609" v="617" actId="26606"/>
          <ac:spMkLst>
            <pc:docMk/>
            <pc:sldMk cId="1661078261" sldId="259"/>
            <ac:spMk id="21" creationId="{8B53612E-ADB2-4457-9688-89506397AF28}"/>
          </ac:spMkLst>
        </pc:spChg>
        <pc:spChg chg="del">
          <ac:chgData name="Gabriel Garcia" userId="db4e9aa22d0c832b" providerId="LiveId" clId="{F6C703DD-63E1-4054-8585-F54EFA5C58E3}" dt="2021-12-06T14:16:01.111" v="10"/>
          <ac:spMkLst>
            <pc:docMk/>
            <pc:sldMk cId="1661078261" sldId="259"/>
            <ac:spMk id="22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7:32.512" v="629" actId="26606"/>
          <ac:spMkLst>
            <pc:docMk/>
            <pc:sldMk cId="1661078261" sldId="259"/>
            <ac:spMk id="23" creationId="{416A0E3C-60E6-4F39-BC55-5F7C224E1F7C}"/>
          </ac:spMkLst>
        </pc:spChg>
        <pc:spChg chg="del">
          <ac:chgData name="Gabriel Garcia" userId="db4e9aa22d0c832b" providerId="LiveId" clId="{F6C703DD-63E1-4054-8585-F54EFA5C58E3}" dt="2021-12-06T14:16:01.111" v="10"/>
          <ac:spMkLst>
            <pc:docMk/>
            <pc:sldMk cId="1661078261" sldId="259"/>
            <ac:spMk id="26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9:07:32.512" v="629" actId="26606"/>
          <ac:spMkLst>
            <pc:docMk/>
            <pc:sldMk cId="1661078261" sldId="259"/>
            <ac:spMk id="27" creationId="{08CB54FC-0B2A-4107-9A70-958B90B76585}"/>
          </ac:spMkLst>
        </pc:spChg>
        <pc:spChg chg="del">
          <ac:chgData name="Gabriel Garcia" userId="db4e9aa22d0c832b" providerId="LiveId" clId="{F6C703DD-63E1-4054-8585-F54EFA5C58E3}" dt="2021-12-06T14:16:01.111" v="10"/>
          <ac:spMkLst>
            <pc:docMk/>
            <pc:sldMk cId="1661078261" sldId="259"/>
            <ac:spMk id="30" creationId="{8B53612E-ADB2-4457-9688-89506397AF28}"/>
          </ac:spMkLst>
        </pc:spChg>
        <pc:spChg chg="add del">
          <ac:chgData name="Gabriel Garcia" userId="db4e9aa22d0c832b" providerId="LiveId" clId="{F6C703DD-63E1-4054-8585-F54EFA5C58E3}" dt="2021-12-06T19:07:32.512" v="629" actId="26606"/>
          <ac:spMkLst>
            <pc:docMk/>
            <pc:sldMk cId="1661078261" sldId="259"/>
            <ac:spMk id="34" creationId="{9AA76026-5689-4584-8D93-D71D739E61B5}"/>
          </ac:spMkLst>
        </pc:spChg>
        <pc:spChg chg="add">
          <ac:chgData name="Gabriel Garcia" userId="db4e9aa22d0c832b" providerId="LiveId" clId="{F6C703DD-63E1-4054-8585-F54EFA5C58E3}" dt="2021-12-06T19:07:32.512" v="629" actId="26606"/>
          <ac:spMkLst>
            <pc:docMk/>
            <pc:sldMk cId="1661078261" sldId="259"/>
            <ac:spMk id="39" creationId="{416A0E3C-60E6-4F39-BC55-5F7C224E1F7C}"/>
          </ac:spMkLst>
        </pc:spChg>
        <pc:spChg chg="add">
          <ac:chgData name="Gabriel Garcia" userId="db4e9aa22d0c832b" providerId="LiveId" clId="{F6C703DD-63E1-4054-8585-F54EFA5C58E3}" dt="2021-12-06T19:07:32.512" v="629" actId="26606"/>
          <ac:spMkLst>
            <pc:docMk/>
            <pc:sldMk cId="1661078261" sldId="259"/>
            <ac:spMk id="43" creationId="{80861964-D86C-4A50-8F6D-B466384A61B1}"/>
          </ac:spMkLst>
        </pc:spChg>
        <pc:spChg chg="add">
          <ac:chgData name="Gabriel Garcia" userId="db4e9aa22d0c832b" providerId="LiveId" clId="{F6C703DD-63E1-4054-8585-F54EFA5C58E3}" dt="2021-12-06T19:07:32.512" v="629" actId="26606"/>
          <ac:spMkLst>
            <pc:docMk/>
            <pc:sldMk cId="1661078261" sldId="259"/>
            <ac:spMk id="47" creationId="{F2BDE551-930A-4FE1-8434-09824E3247E6}"/>
          </ac:spMkLst>
        </pc:spChg>
        <pc:picChg chg="del">
          <ac:chgData name="Gabriel Garcia" userId="db4e9aa22d0c832b" providerId="LiveId" clId="{F6C703DD-63E1-4054-8585-F54EFA5C58E3}" dt="2021-12-06T14:16:05.399" v="11" actId="478"/>
          <ac:picMkLst>
            <pc:docMk/>
            <pc:sldMk cId="1661078261" sldId="259"/>
            <ac:picMk id="6" creationId="{838A41E9-7B94-4FFE-9B31-09D8FD67CF47}"/>
          </ac:picMkLst>
        </pc:picChg>
        <pc:picChg chg="add mod">
          <ac:chgData name="Gabriel Garcia" userId="db4e9aa22d0c832b" providerId="LiveId" clId="{F6C703DD-63E1-4054-8585-F54EFA5C58E3}" dt="2021-12-06T19:07:32.512" v="629" actId="26606"/>
          <ac:picMkLst>
            <pc:docMk/>
            <pc:sldMk cId="1661078261" sldId="259"/>
            <ac:picMk id="8" creationId="{CE1F86B9-705C-44BC-92C9-0145DF4FFB67}"/>
          </ac:picMkLst>
        </pc:picChg>
        <pc:cxnChg chg="add del">
          <ac:chgData name="Gabriel Garcia" userId="db4e9aa22d0c832b" providerId="LiveId" clId="{F6C703DD-63E1-4054-8585-F54EFA5C58E3}" dt="2021-12-06T19:06:51.609" v="617" actId="26606"/>
          <ac:cxnSpMkLst>
            <pc:docMk/>
            <pc:sldMk cId="1661078261" sldId="259"/>
            <ac:cxnSpMk id="15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6:51.609" v="617" actId="26606"/>
          <ac:cxnSpMkLst>
            <pc:docMk/>
            <pc:sldMk cId="1661078261" sldId="259"/>
            <ac:cxnSpMk id="19" creationId="{89EB8C68-FF1B-4849-867B-32D29B19F102}"/>
          </ac:cxnSpMkLst>
        </pc:cxnChg>
        <pc:cxnChg chg="del">
          <ac:chgData name="Gabriel Garcia" userId="db4e9aa22d0c832b" providerId="LiveId" clId="{F6C703DD-63E1-4054-8585-F54EFA5C58E3}" dt="2021-12-06T14:16:01.111" v="10"/>
          <ac:cxnSpMkLst>
            <pc:docMk/>
            <pc:sldMk cId="1661078261" sldId="259"/>
            <ac:cxnSpMk id="24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7:32.512" v="629" actId="26606"/>
          <ac:cxnSpMkLst>
            <pc:docMk/>
            <pc:sldMk cId="1661078261" sldId="259"/>
            <ac:cxnSpMk id="25" creationId="{C5025DAC-8B93-4160-B017-3A274A5828C0}"/>
          </ac:cxnSpMkLst>
        </pc:cxnChg>
        <pc:cxnChg chg="del">
          <ac:chgData name="Gabriel Garcia" userId="db4e9aa22d0c832b" providerId="LiveId" clId="{F6C703DD-63E1-4054-8585-F54EFA5C58E3}" dt="2021-12-06T14:16:01.111" v="10"/>
          <ac:cxnSpMkLst>
            <pc:docMk/>
            <pc:sldMk cId="1661078261" sldId="259"/>
            <ac:cxnSpMk id="28" creationId="{89EB8C68-FF1B-4849-867B-32D29B19F102}"/>
          </ac:cxnSpMkLst>
        </pc:cxnChg>
        <pc:cxnChg chg="add del">
          <ac:chgData name="Gabriel Garcia" userId="db4e9aa22d0c832b" providerId="LiveId" clId="{F6C703DD-63E1-4054-8585-F54EFA5C58E3}" dt="2021-12-06T19:07:32.512" v="629" actId="26606"/>
          <ac:cxnSpMkLst>
            <pc:docMk/>
            <pc:sldMk cId="1661078261" sldId="259"/>
            <ac:cxnSpMk id="32" creationId="{7855A9B5-1710-4B19-B0F1-CDFDD4ED5B7E}"/>
          </ac:cxnSpMkLst>
        </pc:cxnChg>
        <pc:cxnChg chg="add">
          <ac:chgData name="Gabriel Garcia" userId="db4e9aa22d0c832b" providerId="LiveId" clId="{F6C703DD-63E1-4054-8585-F54EFA5C58E3}" dt="2021-12-06T19:07:32.512" v="629" actId="26606"/>
          <ac:cxnSpMkLst>
            <pc:docMk/>
            <pc:sldMk cId="1661078261" sldId="259"/>
            <ac:cxnSpMk id="41" creationId="{C5025DAC-8B93-4160-B017-3A274A5828C0}"/>
          </ac:cxnSpMkLst>
        </pc:cxnChg>
        <pc:cxnChg chg="add">
          <ac:chgData name="Gabriel Garcia" userId="db4e9aa22d0c832b" providerId="LiveId" clId="{F6C703DD-63E1-4054-8585-F54EFA5C58E3}" dt="2021-12-06T19:07:32.512" v="629" actId="26606"/>
          <ac:cxnSpMkLst>
            <pc:docMk/>
            <pc:sldMk cId="1661078261" sldId="259"/>
            <ac:cxnSpMk id="45" creationId="{754A678E-8F30-4E92-A5BF-F5D03D011394}"/>
          </ac:cxnSpMkLst>
        </pc:cxnChg>
      </pc:sldChg>
      <pc:sldChg chg="addSp delSp add del setBg delDesignElem">
        <pc:chgData name="Gabriel Garcia" userId="db4e9aa22d0c832b" providerId="LiveId" clId="{F6C703DD-63E1-4054-8585-F54EFA5C58E3}" dt="2021-12-06T14:15:13.913" v="4"/>
        <pc:sldMkLst>
          <pc:docMk/>
          <pc:sldMk cId="1752766501" sldId="259"/>
        </pc:sldMkLst>
        <pc:spChg chg="add del">
          <ac:chgData name="Gabriel Garcia" userId="db4e9aa22d0c832b" providerId="LiveId" clId="{F6C703DD-63E1-4054-8585-F54EFA5C58E3}" dt="2021-12-06T14:15:13.913" v="4"/>
          <ac:spMkLst>
            <pc:docMk/>
            <pc:sldMk cId="1752766501" sldId="259"/>
            <ac:spMk id="22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4:15:13.913" v="4"/>
          <ac:spMkLst>
            <pc:docMk/>
            <pc:sldMk cId="1752766501" sldId="259"/>
            <ac:spMk id="26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4:15:13.913" v="4"/>
          <ac:spMkLst>
            <pc:docMk/>
            <pc:sldMk cId="1752766501" sldId="259"/>
            <ac:spMk id="30" creationId="{8B53612E-ADB2-4457-9688-89506397AF28}"/>
          </ac:spMkLst>
        </pc:spChg>
        <pc:cxnChg chg="add del">
          <ac:chgData name="Gabriel Garcia" userId="db4e9aa22d0c832b" providerId="LiveId" clId="{F6C703DD-63E1-4054-8585-F54EFA5C58E3}" dt="2021-12-06T14:15:13.913" v="4"/>
          <ac:cxnSpMkLst>
            <pc:docMk/>
            <pc:sldMk cId="1752766501" sldId="259"/>
            <ac:cxnSpMk id="24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4:15:13.913" v="4"/>
          <ac:cxnSpMkLst>
            <pc:docMk/>
            <pc:sldMk cId="1752766501" sldId="259"/>
            <ac:cxnSpMk id="28" creationId="{89EB8C68-FF1B-4849-867B-32D29B19F102}"/>
          </ac:cxnSpMkLst>
        </pc:cxnChg>
      </pc:sldChg>
      <pc:sldChg chg="addSp delSp modSp add mod setBg delDesignElem">
        <pc:chgData name="Gabriel Garcia" userId="db4e9aa22d0c832b" providerId="LiveId" clId="{F6C703DD-63E1-4054-8585-F54EFA5C58E3}" dt="2021-12-06T19:07:28.889" v="628" actId="26606"/>
        <pc:sldMkLst>
          <pc:docMk/>
          <pc:sldMk cId="2036811910" sldId="260"/>
        </pc:sldMkLst>
        <pc:spChg chg="mod">
          <ac:chgData name="Gabriel Garcia" userId="db4e9aa22d0c832b" providerId="LiveId" clId="{F6C703DD-63E1-4054-8585-F54EFA5C58E3}" dt="2021-12-06T19:07:28.889" v="628" actId="26606"/>
          <ac:spMkLst>
            <pc:docMk/>
            <pc:sldMk cId="2036811910" sldId="260"/>
            <ac:spMk id="3" creationId="{7B00966F-F578-4C16-8B6E-A0D16BBF6EAF}"/>
          </ac:spMkLst>
        </pc:spChg>
        <pc:spChg chg="mod ord">
          <ac:chgData name="Gabriel Garcia" userId="db4e9aa22d0c832b" providerId="LiveId" clId="{F6C703DD-63E1-4054-8585-F54EFA5C58E3}" dt="2021-12-06T19:07:28.889" v="628" actId="26606"/>
          <ac:spMkLst>
            <pc:docMk/>
            <pc:sldMk cId="2036811910" sldId="260"/>
            <ac:spMk id="4" creationId="{0EC5E955-A54D-4C5C-B6F7-966CA10953D3}"/>
          </ac:spMkLst>
        </pc:spChg>
        <pc:spChg chg="add del mod">
          <ac:chgData name="Gabriel Garcia" userId="db4e9aa22d0c832b" providerId="LiveId" clId="{F6C703DD-63E1-4054-8585-F54EFA5C58E3}" dt="2021-12-06T14:20:20.156" v="47" actId="931"/>
          <ac:spMkLst>
            <pc:docMk/>
            <pc:sldMk cId="2036811910" sldId="260"/>
            <ac:spMk id="5" creationId="{823C2AA5-30A1-407B-91D0-2ABC20FF94DB}"/>
          </ac:spMkLst>
        </pc:spChg>
        <pc:spChg chg="add del">
          <ac:chgData name="Gabriel Garcia" userId="db4e9aa22d0c832b" providerId="LiveId" clId="{F6C703DD-63E1-4054-8585-F54EFA5C58E3}" dt="2021-12-06T19:06:55.823" v="618" actId="26606"/>
          <ac:spMkLst>
            <pc:docMk/>
            <pc:sldMk cId="2036811910" sldId="260"/>
            <ac:spMk id="12" creationId="{416A0E3C-60E6-4F39-BC55-5F7C224E1F7C}"/>
          </ac:spMkLst>
        </pc:spChg>
        <pc:spChg chg="del">
          <ac:chgData name="Gabriel Garcia" userId="db4e9aa22d0c832b" providerId="LiveId" clId="{F6C703DD-63E1-4054-8585-F54EFA5C58E3}" dt="2021-12-06T14:19:58.744" v="45"/>
          <ac:spMkLst>
            <pc:docMk/>
            <pc:sldMk cId="2036811910" sldId="260"/>
            <ac:spMk id="13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6:55.823" v="618" actId="26606"/>
          <ac:spMkLst>
            <pc:docMk/>
            <pc:sldMk cId="2036811910" sldId="260"/>
            <ac:spMk id="16" creationId="{873ECEC8-0F24-45B8-950F-35FC94BCEAC8}"/>
          </ac:spMkLst>
        </pc:spChg>
        <pc:spChg chg="del">
          <ac:chgData name="Gabriel Garcia" userId="db4e9aa22d0c832b" providerId="LiveId" clId="{F6C703DD-63E1-4054-8585-F54EFA5C58E3}" dt="2021-12-06T14:19:58.744" v="45"/>
          <ac:spMkLst>
            <pc:docMk/>
            <pc:sldMk cId="2036811910" sldId="260"/>
            <ac:spMk id="17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9:06:55.823" v="618" actId="26606"/>
          <ac:spMkLst>
            <pc:docMk/>
            <pc:sldMk cId="2036811910" sldId="260"/>
            <ac:spMk id="20" creationId="{8B53612E-ADB2-4457-9688-89506397AF28}"/>
          </ac:spMkLst>
        </pc:spChg>
        <pc:spChg chg="del">
          <ac:chgData name="Gabriel Garcia" userId="db4e9aa22d0c832b" providerId="LiveId" clId="{F6C703DD-63E1-4054-8585-F54EFA5C58E3}" dt="2021-12-06T14:19:58.744" v="45"/>
          <ac:spMkLst>
            <pc:docMk/>
            <pc:sldMk cId="2036811910" sldId="260"/>
            <ac:spMk id="21" creationId="{8B53612E-ADB2-4457-9688-89506397AF28}"/>
          </ac:spMkLst>
        </pc:spChg>
        <pc:spChg chg="add del">
          <ac:chgData name="Gabriel Garcia" userId="db4e9aa22d0c832b" providerId="LiveId" clId="{F6C703DD-63E1-4054-8585-F54EFA5C58E3}" dt="2021-12-06T19:07:28.889" v="628" actId="26606"/>
          <ac:spMkLst>
            <pc:docMk/>
            <pc:sldMk cId="2036811910" sldId="260"/>
            <ac:spMk id="25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7:28.889" v="628" actId="26606"/>
          <ac:spMkLst>
            <pc:docMk/>
            <pc:sldMk cId="2036811910" sldId="260"/>
            <ac:spMk id="29" creationId="{08CB54FC-0B2A-4107-9A70-958B90B76585}"/>
          </ac:spMkLst>
        </pc:spChg>
        <pc:spChg chg="add del">
          <ac:chgData name="Gabriel Garcia" userId="db4e9aa22d0c832b" providerId="LiveId" clId="{F6C703DD-63E1-4054-8585-F54EFA5C58E3}" dt="2021-12-06T19:07:28.889" v="628" actId="26606"/>
          <ac:spMkLst>
            <pc:docMk/>
            <pc:sldMk cId="2036811910" sldId="260"/>
            <ac:spMk id="33" creationId="{9AA76026-5689-4584-8D93-D71D739E61B5}"/>
          </ac:spMkLst>
        </pc:spChg>
        <pc:spChg chg="add del">
          <ac:chgData name="Gabriel Garcia" userId="db4e9aa22d0c832b" providerId="LiveId" clId="{F6C703DD-63E1-4054-8585-F54EFA5C58E3}" dt="2021-12-06T19:07:22.950" v="625" actId="26606"/>
          <ac:spMkLst>
            <pc:docMk/>
            <pc:sldMk cId="2036811910" sldId="260"/>
            <ac:spMk id="38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7:22.950" v="625" actId="26606"/>
          <ac:spMkLst>
            <pc:docMk/>
            <pc:sldMk cId="2036811910" sldId="260"/>
            <ac:spMk id="42" creationId="{08CB54FC-0B2A-4107-9A70-958B90B76585}"/>
          </ac:spMkLst>
        </pc:spChg>
        <pc:spChg chg="add del">
          <ac:chgData name="Gabriel Garcia" userId="db4e9aa22d0c832b" providerId="LiveId" clId="{F6C703DD-63E1-4054-8585-F54EFA5C58E3}" dt="2021-12-06T19:07:22.950" v="625" actId="26606"/>
          <ac:spMkLst>
            <pc:docMk/>
            <pc:sldMk cId="2036811910" sldId="260"/>
            <ac:spMk id="46" creationId="{9AA76026-5689-4584-8D93-D71D739E61B5}"/>
          </ac:spMkLst>
        </pc:spChg>
        <pc:spChg chg="add del">
          <ac:chgData name="Gabriel Garcia" userId="db4e9aa22d0c832b" providerId="LiveId" clId="{F6C703DD-63E1-4054-8585-F54EFA5C58E3}" dt="2021-12-06T19:07:28.873" v="627" actId="26606"/>
          <ac:spMkLst>
            <pc:docMk/>
            <pc:sldMk cId="2036811910" sldId="260"/>
            <ac:spMk id="48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7:28.873" v="627" actId="26606"/>
          <ac:spMkLst>
            <pc:docMk/>
            <pc:sldMk cId="2036811910" sldId="260"/>
            <ac:spMk id="50" creationId="{F64BBAA4-C62B-4146-B49F-FE4CC4655EE0}"/>
          </ac:spMkLst>
        </pc:spChg>
        <pc:spChg chg="add del">
          <ac:chgData name="Gabriel Garcia" userId="db4e9aa22d0c832b" providerId="LiveId" clId="{F6C703DD-63E1-4054-8585-F54EFA5C58E3}" dt="2021-12-06T19:07:28.873" v="627" actId="26606"/>
          <ac:spMkLst>
            <pc:docMk/>
            <pc:sldMk cId="2036811910" sldId="260"/>
            <ac:spMk id="52" creationId="{6BF36B24-6632-4516-9692-731462896C1F}"/>
          </ac:spMkLst>
        </pc:spChg>
        <pc:spChg chg="add">
          <ac:chgData name="Gabriel Garcia" userId="db4e9aa22d0c832b" providerId="LiveId" clId="{F6C703DD-63E1-4054-8585-F54EFA5C58E3}" dt="2021-12-06T19:07:28.889" v="628" actId="26606"/>
          <ac:spMkLst>
            <pc:docMk/>
            <pc:sldMk cId="2036811910" sldId="260"/>
            <ac:spMk id="54" creationId="{416A0E3C-60E6-4F39-BC55-5F7C224E1F7C}"/>
          </ac:spMkLst>
        </pc:spChg>
        <pc:spChg chg="add">
          <ac:chgData name="Gabriel Garcia" userId="db4e9aa22d0c832b" providerId="LiveId" clId="{F6C703DD-63E1-4054-8585-F54EFA5C58E3}" dt="2021-12-06T19:07:28.889" v="628" actId="26606"/>
          <ac:spMkLst>
            <pc:docMk/>
            <pc:sldMk cId="2036811910" sldId="260"/>
            <ac:spMk id="56" creationId="{873ECEC8-0F24-45B8-950F-35FC94BCEAC8}"/>
          </ac:spMkLst>
        </pc:spChg>
        <pc:spChg chg="add">
          <ac:chgData name="Gabriel Garcia" userId="db4e9aa22d0c832b" providerId="LiveId" clId="{F6C703DD-63E1-4054-8585-F54EFA5C58E3}" dt="2021-12-06T19:07:28.889" v="628" actId="26606"/>
          <ac:spMkLst>
            <pc:docMk/>
            <pc:sldMk cId="2036811910" sldId="260"/>
            <ac:spMk id="58" creationId="{8B53612E-ADB2-4457-9688-89506397AF28}"/>
          </ac:spMkLst>
        </pc:spChg>
        <pc:picChg chg="add mod ord">
          <ac:chgData name="Gabriel Garcia" userId="db4e9aa22d0c832b" providerId="LiveId" clId="{F6C703DD-63E1-4054-8585-F54EFA5C58E3}" dt="2021-12-06T19:07:28.889" v="628" actId="26606"/>
          <ac:picMkLst>
            <pc:docMk/>
            <pc:sldMk cId="2036811910" sldId="260"/>
            <ac:picMk id="7" creationId="{CAB7219F-A92B-44A6-9CCE-E87E25765284}"/>
          </ac:picMkLst>
        </pc:picChg>
        <pc:picChg chg="del">
          <ac:chgData name="Gabriel Garcia" userId="db4e9aa22d0c832b" providerId="LiveId" clId="{F6C703DD-63E1-4054-8585-F54EFA5C58E3}" dt="2021-12-06T14:20:09.605" v="46" actId="478"/>
          <ac:picMkLst>
            <pc:docMk/>
            <pc:sldMk cId="2036811910" sldId="260"/>
            <ac:picMk id="8" creationId="{CE1F86B9-705C-44BC-92C9-0145DF4FFB67}"/>
          </ac:picMkLst>
        </pc:picChg>
        <pc:cxnChg chg="add del">
          <ac:chgData name="Gabriel Garcia" userId="db4e9aa22d0c832b" providerId="LiveId" clId="{F6C703DD-63E1-4054-8585-F54EFA5C58E3}" dt="2021-12-06T19:06:55.823" v="618" actId="26606"/>
          <ac:cxnSpMkLst>
            <pc:docMk/>
            <pc:sldMk cId="2036811910" sldId="260"/>
            <ac:cxnSpMk id="14" creationId="{C5025DAC-8B93-4160-B017-3A274A5828C0}"/>
          </ac:cxnSpMkLst>
        </pc:cxnChg>
        <pc:cxnChg chg="del">
          <ac:chgData name="Gabriel Garcia" userId="db4e9aa22d0c832b" providerId="LiveId" clId="{F6C703DD-63E1-4054-8585-F54EFA5C58E3}" dt="2021-12-06T14:19:58.744" v="45"/>
          <ac:cxnSpMkLst>
            <pc:docMk/>
            <pc:sldMk cId="2036811910" sldId="260"/>
            <ac:cxnSpMk id="15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6:55.823" v="618" actId="26606"/>
          <ac:cxnSpMkLst>
            <pc:docMk/>
            <pc:sldMk cId="2036811910" sldId="260"/>
            <ac:cxnSpMk id="18" creationId="{89EB8C68-FF1B-4849-867B-32D29B19F102}"/>
          </ac:cxnSpMkLst>
        </pc:cxnChg>
        <pc:cxnChg chg="del">
          <ac:chgData name="Gabriel Garcia" userId="db4e9aa22d0c832b" providerId="LiveId" clId="{F6C703DD-63E1-4054-8585-F54EFA5C58E3}" dt="2021-12-06T14:19:58.744" v="45"/>
          <ac:cxnSpMkLst>
            <pc:docMk/>
            <pc:sldMk cId="2036811910" sldId="260"/>
            <ac:cxnSpMk id="19" creationId="{89EB8C68-FF1B-4849-867B-32D29B19F102}"/>
          </ac:cxnSpMkLst>
        </pc:cxnChg>
        <pc:cxnChg chg="add del">
          <ac:chgData name="Gabriel Garcia" userId="db4e9aa22d0c832b" providerId="LiveId" clId="{F6C703DD-63E1-4054-8585-F54EFA5C58E3}" dt="2021-12-06T19:07:28.889" v="628" actId="26606"/>
          <ac:cxnSpMkLst>
            <pc:docMk/>
            <pc:sldMk cId="2036811910" sldId="260"/>
            <ac:cxnSpMk id="27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7:28.889" v="628" actId="26606"/>
          <ac:cxnSpMkLst>
            <pc:docMk/>
            <pc:sldMk cId="2036811910" sldId="260"/>
            <ac:cxnSpMk id="31" creationId="{7855A9B5-1710-4B19-B0F1-CDFDD4ED5B7E}"/>
          </ac:cxnSpMkLst>
        </pc:cxnChg>
        <pc:cxnChg chg="add del">
          <ac:chgData name="Gabriel Garcia" userId="db4e9aa22d0c832b" providerId="LiveId" clId="{F6C703DD-63E1-4054-8585-F54EFA5C58E3}" dt="2021-12-06T19:07:22.950" v="625" actId="26606"/>
          <ac:cxnSpMkLst>
            <pc:docMk/>
            <pc:sldMk cId="2036811910" sldId="260"/>
            <ac:cxnSpMk id="40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7:22.950" v="625" actId="26606"/>
          <ac:cxnSpMkLst>
            <pc:docMk/>
            <pc:sldMk cId="2036811910" sldId="260"/>
            <ac:cxnSpMk id="44" creationId="{7855A9B5-1710-4B19-B0F1-CDFDD4ED5B7E}"/>
          </ac:cxnSpMkLst>
        </pc:cxnChg>
        <pc:cxnChg chg="add del">
          <ac:chgData name="Gabriel Garcia" userId="db4e9aa22d0c832b" providerId="LiveId" clId="{F6C703DD-63E1-4054-8585-F54EFA5C58E3}" dt="2021-12-06T19:07:28.873" v="627" actId="26606"/>
          <ac:cxnSpMkLst>
            <pc:docMk/>
            <pc:sldMk cId="2036811910" sldId="260"/>
            <ac:cxnSpMk id="49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7:28.873" v="627" actId="26606"/>
          <ac:cxnSpMkLst>
            <pc:docMk/>
            <pc:sldMk cId="2036811910" sldId="260"/>
            <ac:cxnSpMk id="51" creationId="{EEB57AA8-F021-480C-A9E2-F89913313611}"/>
          </ac:cxnSpMkLst>
        </pc:cxnChg>
        <pc:cxnChg chg="add">
          <ac:chgData name="Gabriel Garcia" userId="db4e9aa22d0c832b" providerId="LiveId" clId="{F6C703DD-63E1-4054-8585-F54EFA5C58E3}" dt="2021-12-06T19:07:28.889" v="628" actId="26606"/>
          <ac:cxnSpMkLst>
            <pc:docMk/>
            <pc:sldMk cId="2036811910" sldId="260"/>
            <ac:cxnSpMk id="55" creationId="{C5025DAC-8B93-4160-B017-3A274A5828C0}"/>
          </ac:cxnSpMkLst>
        </pc:cxnChg>
        <pc:cxnChg chg="add">
          <ac:chgData name="Gabriel Garcia" userId="db4e9aa22d0c832b" providerId="LiveId" clId="{F6C703DD-63E1-4054-8585-F54EFA5C58E3}" dt="2021-12-06T19:07:28.889" v="628" actId="26606"/>
          <ac:cxnSpMkLst>
            <pc:docMk/>
            <pc:sldMk cId="2036811910" sldId="260"/>
            <ac:cxnSpMk id="57" creationId="{89EB8C68-FF1B-4849-867B-32D29B19F102}"/>
          </ac:cxnSpMkLst>
        </pc:cxnChg>
      </pc:sldChg>
      <pc:sldChg chg="addSp delSp add del setBg delDesignElem">
        <pc:chgData name="Gabriel Garcia" userId="db4e9aa22d0c832b" providerId="LiveId" clId="{F6C703DD-63E1-4054-8585-F54EFA5C58E3}" dt="2021-12-06T14:27:08.647" v="294"/>
        <pc:sldMkLst>
          <pc:docMk/>
          <pc:sldMk cId="2086583188" sldId="261"/>
        </pc:sldMkLst>
        <pc:spChg chg="add del">
          <ac:chgData name="Gabriel Garcia" userId="db4e9aa22d0c832b" providerId="LiveId" clId="{F6C703DD-63E1-4054-8585-F54EFA5C58E3}" dt="2021-12-06T14:27:08.647" v="294"/>
          <ac:spMkLst>
            <pc:docMk/>
            <pc:sldMk cId="2086583188" sldId="261"/>
            <ac:spMk id="12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4:27:08.647" v="294"/>
          <ac:spMkLst>
            <pc:docMk/>
            <pc:sldMk cId="2086583188" sldId="261"/>
            <ac:spMk id="16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4:27:08.647" v="294"/>
          <ac:spMkLst>
            <pc:docMk/>
            <pc:sldMk cId="2086583188" sldId="261"/>
            <ac:spMk id="20" creationId="{8B53612E-ADB2-4457-9688-89506397AF28}"/>
          </ac:spMkLst>
        </pc:spChg>
        <pc:cxnChg chg="add del">
          <ac:chgData name="Gabriel Garcia" userId="db4e9aa22d0c832b" providerId="LiveId" clId="{F6C703DD-63E1-4054-8585-F54EFA5C58E3}" dt="2021-12-06T14:27:08.647" v="294"/>
          <ac:cxnSpMkLst>
            <pc:docMk/>
            <pc:sldMk cId="2086583188" sldId="261"/>
            <ac:cxnSpMk id="14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4:27:08.647" v="294"/>
          <ac:cxnSpMkLst>
            <pc:docMk/>
            <pc:sldMk cId="2086583188" sldId="261"/>
            <ac:cxnSpMk id="18" creationId="{89EB8C68-FF1B-4849-867B-32D29B19F102}"/>
          </ac:cxnSpMkLst>
        </pc:cxnChg>
      </pc:sldChg>
      <pc:sldChg chg="addSp delSp modSp new mod setBg">
        <pc:chgData name="Gabriel Garcia" userId="db4e9aa22d0c832b" providerId="LiveId" clId="{F6C703DD-63E1-4054-8585-F54EFA5C58E3}" dt="2021-12-06T19:02:09.450" v="567" actId="1076"/>
        <pc:sldMkLst>
          <pc:docMk/>
          <pc:sldMk cId="2500899782" sldId="261"/>
        </pc:sldMkLst>
        <pc:spChg chg="mod">
          <ac:chgData name="Gabriel Garcia" userId="db4e9aa22d0c832b" providerId="LiveId" clId="{F6C703DD-63E1-4054-8585-F54EFA5C58E3}" dt="2021-12-06T19:01:45.061" v="558" actId="26606"/>
          <ac:spMkLst>
            <pc:docMk/>
            <pc:sldMk cId="2500899782" sldId="261"/>
            <ac:spMk id="2" creationId="{C21646B7-6D4E-4352-81AA-5F59BD03B73D}"/>
          </ac:spMkLst>
        </pc:spChg>
        <pc:spChg chg="del">
          <ac:chgData name="Gabriel Garcia" userId="db4e9aa22d0c832b" providerId="LiveId" clId="{F6C703DD-63E1-4054-8585-F54EFA5C58E3}" dt="2021-12-06T14:27:37.826" v="296" actId="931"/>
          <ac:spMkLst>
            <pc:docMk/>
            <pc:sldMk cId="2500899782" sldId="261"/>
            <ac:spMk id="3" creationId="{43FD49E8-1A30-4DED-8DFE-D9D727E8361B}"/>
          </ac:spMkLst>
        </pc:spChg>
        <pc:spChg chg="del">
          <ac:chgData name="Gabriel Garcia" userId="db4e9aa22d0c832b" providerId="LiveId" clId="{F6C703DD-63E1-4054-8585-F54EFA5C58E3}" dt="2021-12-06T14:28:05.293" v="301" actId="931"/>
          <ac:spMkLst>
            <pc:docMk/>
            <pc:sldMk cId="2500899782" sldId="261"/>
            <ac:spMk id="4" creationId="{95FC15F2-0CF0-4BD4-8777-3E138005588F}"/>
          </ac:spMkLst>
        </pc:spChg>
        <pc:spChg chg="add mod">
          <ac:chgData name="Gabriel Garcia" userId="db4e9aa22d0c832b" providerId="LiveId" clId="{F6C703DD-63E1-4054-8585-F54EFA5C58E3}" dt="2021-12-06T19:01:45.061" v="558" actId="26606"/>
          <ac:spMkLst>
            <pc:docMk/>
            <pc:sldMk cId="2500899782" sldId="261"/>
            <ac:spMk id="12" creationId="{D0C86425-5FDB-4E52-9F25-1D9DC9B4BF3B}"/>
          </ac:spMkLst>
        </pc:spChg>
        <pc:spChg chg="add del">
          <ac:chgData name="Gabriel Garcia" userId="db4e9aa22d0c832b" providerId="LiveId" clId="{F6C703DD-63E1-4054-8585-F54EFA5C58E3}" dt="2021-12-06T19:01:45.061" v="558" actId="26606"/>
          <ac:spMkLst>
            <pc:docMk/>
            <pc:sldMk cId="2500899782" sldId="261"/>
            <ac:spMk id="15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1:45.061" v="558" actId="26606"/>
          <ac:spMkLst>
            <pc:docMk/>
            <pc:sldMk cId="2500899782" sldId="261"/>
            <ac:spMk id="19" creationId="{990D0034-F768-41E7-85D4-F38C4DE85770}"/>
          </ac:spMkLst>
        </pc:spChg>
        <pc:spChg chg="add del">
          <ac:chgData name="Gabriel Garcia" userId="db4e9aa22d0c832b" providerId="LiveId" clId="{F6C703DD-63E1-4054-8585-F54EFA5C58E3}" dt="2021-12-06T19:01:45.061" v="558" actId="26606"/>
          <ac:spMkLst>
            <pc:docMk/>
            <pc:sldMk cId="2500899782" sldId="261"/>
            <ac:spMk id="23" creationId="{7A3E0404-86A9-40FA-8DB8-302414EE2D9E}"/>
          </ac:spMkLst>
        </pc:spChg>
        <pc:spChg chg="add del">
          <ac:chgData name="Gabriel Garcia" userId="db4e9aa22d0c832b" providerId="LiveId" clId="{F6C703DD-63E1-4054-8585-F54EFA5C58E3}" dt="2021-12-06T19:01:45.045" v="557" actId="26606"/>
          <ac:spMkLst>
            <pc:docMk/>
            <pc:sldMk cId="2500899782" sldId="261"/>
            <ac:spMk id="28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1:45.045" v="557" actId="26606"/>
          <ac:spMkLst>
            <pc:docMk/>
            <pc:sldMk cId="2500899782" sldId="261"/>
            <ac:spMk id="32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9:01:45.045" v="557" actId="26606"/>
          <ac:spMkLst>
            <pc:docMk/>
            <pc:sldMk cId="2500899782" sldId="261"/>
            <ac:spMk id="36" creationId="{8B53612E-ADB2-4457-9688-89506397AF28}"/>
          </ac:spMkLst>
        </pc:spChg>
        <pc:spChg chg="add">
          <ac:chgData name="Gabriel Garcia" userId="db4e9aa22d0c832b" providerId="LiveId" clId="{F6C703DD-63E1-4054-8585-F54EFA5C58E3}" dt="2021-12-06T19:01:45.061" v="558" actId="26606"/>
          <ac:spMkLst>
            <pc:docMk/>
            <pc:sldMk cId="2500899782" sldId="261"/>
            <ac:spMk id="38" creationId="{416A0E3C-60E6-4F39-BC55-5F7C224E1F7C}"/>
          </ac:spMkLst>
        </pc:spChg>
        <pc:spChg chg="add">
          <ac:chgData name="Gabriel Garcia" userId="db4e9aa22d0c832b" providerId="LiveId" clId="{F6C703DD-63E1-4054-8585-F54EFA5C58E3}" dt="2021-12-06T19:01:45.061" v="558" actId="26606"/>
          <ac:spMkLst>
            <pc:docMk/>
            <pc:sldMk cId="2500899782" sldId="261"/>
            <ac:spMk id="40" creationId="{D40791F6-715D-481A-9C4A-3645AECFD5A0}"/>
          </ac:spMkLst>
        </pc:spChg>
        <pc:spChg chg="add">
          <ac:chgData name="Gabriel Garcia" userId="db4e9aa22d0c832b" providerId="LiveId" clId="{F6C703DD-63E1-4054-8585-F54EFA5C58E3}" dt="2021-12-06T19:01:45.061" v="558" actId="26606"/>
          <ac:spMkLst>
            <pc:docMk/>
            <pc:sldMk cId="2500899782" sldId="261"/>
            <ac:spMk id="42" creationId="{811CBAFA-D7E0-40A7-BB94-2C05304B407B}"/>
          </ac:spMkLst>
        </pc:spChg>
        <pc:picChg chg="add mod">
          <ac:chgData name="Gabriel Garcia" userId="db4e9aa22d0c832b" providerId="LiveId" clId="{F6C703DD-63E1-4054-8585-F54EFA5C58E3}" dt="2021-12-06T19:02:07.246" v="566" actId="14100"/>
          <ac:picMkLst>
            <pc:docMk/>
            <pc:sldMk cId="2500899782" sldId="261"/>
            <ac:picMk id="6" creationId="{D385EF22-9928-4336-A0D6-0335EC5D3431}"/>
          </ac:picMkLst>
        </pc:picChg>
        <pc:picChg chg="add mod">
          <ac:chgData name="Gabriel Garcia" userId="db4e9aa22d0c832b" providerId="LiveId" clId="{F6C703DD-63E1-4054-8585-F54EFA5C58E3}" dt="2021-12-06T19:02:09.450" v="567" actId="1076"/>
          <ac:picMkLst>
            <pc:docMk/>
            <pc:sldMk cId="2500899782" sldId="261"/>
            <ac:picMk id="8" creationId="{67925404-F148-4274-880C-379B4C8D6797}"/>
          </ac:picMkLst>
        </pc:picChg>
        <pc:cxnChg chg="add del">
          <ac:chgData name="Gabriel Garcia" userId="db4e9aa22d0c832b" providerId="LiveId" clId="{F6C703DD-63E1-4054-8585-F54EFA5C58E3}" dt="2021-12-06T19:01:45.061" v="558" actId="26606"/>
          <ac:cxnSpMkLst>
            <pc:docMk/>
            <pc:sldMk cId="2500899782" sldId="261"/>
            <ac:cxnSpMk id="17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1:45.061" v="558" actId="26606"/>
          <ac:cxnSpMkLst>
            <pc:docMk/>
            <pc:sldMk cId="2500899782" sldId="261"/>
            <ac:cxnSpMk id="21" creationId="{5A0A5CF6-407C-4691-8122-49DF69D0020D}"/>
          </ac:cxnSpMkLst>
        </pc:cxnChg>
        <pc:cxnChg chg="add del">
          <ac:chgData name="Gabriel Garcia" userId="db4e9aa22d0c832b" providerId="LiveId" clId="{F6C703DD-63E1-4054-8585-F54EFA5C58E3}" dt="2021-12-06T19:01:45.045" v="557" actId="26606"/>
          <ac:cxnSpMkLst>
            <pc:docMk/>
            <pc:sldMk cId="2500899782" sldId="261"/>
            <ac:cxnSpMk id="30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1:45.045" v="557" actId="26606"/>
          <ac:cxnSpMkLst>
            <pc:docMk/>
            <pc:sldMk cId="2500899782" sldId="261"/>
            <ac:cxnSpMk id="34" creationId="{89EB8C68-FF1B-4849-867B-32D29B19F102}"/>
          </ac:cxnSpMkLst>
        </pc:cxnChg>
        <pc:cxnChg chg="add">
          <ac:chgData name="Gabriel Garcia" userId="db4e9aa22d0c832b" providerId="LiveId" clId="{F6C703DD-63E1-4054-8585-F54EFA5C58E3}" dt="2021-12-06T19:01:45.061" v="558" actId="26606"/>
          <ac:cxnSpMkLst>
            <pc:docMk/>
            <pc:sldMk cId="2500899782" sldId="261"/>
            <ac:cxnSpMk id="39" creationId="{C5025DAC-8B93-4160-B017-3A274A5828C0}"/>
          </ac:cxnSpMkLst>
        </pc:cxnChg>
        <pc:cxnChg chg="add">
          <ac:chgData name="Gabriel Garcia" userId="db4e9aa22d0c832b" providerId="LiveId" clId="{F6C703DD-63E1-4054-8585-F54EFA5C58E3}" dt="2021-12-06T19:01:45.061" v="558" actId="26606"/>
          <ac:cxnSpMkLst>
            <pc:docMk/>
            <pc:sldMk cId="2500899782" sldId="261"/>
            <ac:cxnSpMk id="41" creationId="{740F83A4-FAC4-4867-95A5-BBFD280C7BF5}"/>
          </ac:cxnSpMkLst>
        </pc:cxnChg>
      </pc:sldChg>
      <pc:sldChg chg="addSp delSp modSp add mod setBg delDesignElem">
        <pc:chgData name="Gabriel Garcia" userId="db4e9aa22d0c832b" providerId="LiveId" clId="{F6C703DD-63E1-4054-8585-F54EFA5C58E3}" dt="2021-12-06T19:07:13.999" v="623" actId="26606"/>
        <pc:sldMkLst>
          <pc:docMk/>
          <pc:sldMk cId="2896408739" sldId="262"/>
        </pc:sldMkLst>
        <pc:spChg chg="mod">
          <ac:chgData name="Gabriel Garcia" userId="db4e9aa22d0c832b" providerId="LiveId" clId="{F6C703DD-63E1-4054-8585-F54EFA5C58E3}" dt="2021-12-06T19:07:13.999" v="623" actId="26606"/>
          <ac:spMkLst>
            <pc:docMk/>
            <pc:sldMk cId="2896408739" sldId="262"/>
            <ac:spMk id="3" creationId="{7B00966F-F578-4C16-8B6E-A0D16BBF6EAF}"/>
          </ac:spMkLst>
        </pc:spChg>
        <pc:spChg chg="add del mod ord">
          <ac:chgData name="Gabriel Garcia" userId="db4e9aa22d0c832b" providerId="LiveId" clId="{F6C703DD-63E1-4054-8585-F54EFA5C58E3}" dt="2021-12-06T19:07:13.999" v="623" actId="26606"/>
          <ac:spMkLst>
            <pc:docMk/>
            <pc:sldMk cId="2896408739" sldId="262"/>
            <ac:spMk id="4" creationId="{0EC5E955-A54D-4C5C-B6F7-966CA10953D3}"/>
          </ac:spMkLst>
        </pc:spChg>
        <pc:spChg chg="add del mod">
          <ac:chgData name="Gabriel Garcia" userId="db4e9aa22d0c832b" providerId="LiveId" clId="{F6C703DD-63E1-4054-8585-F54EFA5C58E3}" dt="2021-12-06T18:44:25.726" v="351" actId="931"/>
          <ac:spMkLst>
            <pc:docMk/>
            <pc:sldMk cId="2896408739" sldId="262"/>
            <ac:spMk id="5" creationId="{956FC3D7-F13C-4F10-A4B8-AE31A041CC59}"/>
          </ac:spMkLst>
        </pc:spChg>
        <pc:spChg chg="add del mod">
          <ac:chgData name="Gabriel Garcia" userId="db4e9aa22d0c832b" providerId="LiveId" clId="{F6C703DD-63E1-4054-8585-F54EFA5C58E3}" dt="2021-12-06T18:46:20.449" v="405" actId="478"/>
          <ac:spMkLst>
            <pc:docMk/>
            <pc:sldMk cId="2896408739" sldId="262"/>
            <ac:spMk id="10" creationId="{C35324CB-6167-49F9-A664-4A5ED1CDB7A5}"/>
          </ac:spMkLst>
        </pc:spChg>
        <pc:spChg chg="del">
          <ac:chgData name="Gabriel Garcia" userId="db4e9aa22d0c832b" providerId="LiveId" clId="{F6C703DD-63E1-4054-8585-F54EFA5C58E3}" dt="2021-12-06T18:43:48.631" v="349"/>
          <ac:spMkLst>
            <pc:docMk/>
            <pc:sldMk cId="2896408739" sldId="262"/>
            <ac:spMk id="12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6:59.554" v="619" actId="26606"/>
          <ac:spMkLst>
            <pc:docMk/>
            <pc:sldMk cId="2896408739" sldId="262"/>
            <ac:spMk id="13" creationId="{416A0E3C-60E6-4F39-BC55-5F7C224E1F7C}"/>
          </ac:spMkLst>
        </pc:spChg>
        <pc:spChg chg="del">
          <ac:chgData name="Gabriel Garcia" userId="db4e9aa22d0c832b" providerId="LiveId" clId="{F6C703DD-63E1-4054-8585-F54EFA5C58E3}" dt="2021-12-06T18:43:48.631" v="349"/>
          <ac:spMkLst>
            <pc:docMk/>
            <pc:sldMk cId="2896408739" sldId="262"/>
            <ac:spMk id="16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9:06:59.554" v="619" actId="26606"/>
          <ac:spMkLst>
            <pc:docMk/>
            <pc:sldMk cId="2896408739" sldId="262"/>
            <ac:spMk id="17" creationId="{873ECEC8-0F24-45B8-950F-35FC94BCEAC8}"/>
          </ac:spMkLst>
        </pc:spChg>
        <pc:spChg chg="del">
          <ac:chgData name="Gabriel Garcia" userId="db4e9aa22d0c832b" providerId="LiveId" clId="{F6C703DD-63E1-4054-8585-F54EFA5C58E3}" dt="2021-12-06T18:43:48.631" v="349"/>
          <ac:spMkLst>
            <pc:docMk/>
            <pc:sldMk cId="2896408739" sldId="262"/>
            <ac:spMk id="20" creationId="{8B53612E-ADB2-4457-9688-89506397AF28}"/>
          </ac:spMkLst>
        </pc:spChg>
        <pc:spChg chg="add del">
          <ac:chgData name="Gabriel Garcia" userId="db4e9aa22d0c832b" providerId="LiveId" clId="{F6C703DD-63E1-4054-8585-F54EFA5C58E3}" dt="2021-12-06T19:06:59.554" v="619" actId="26606"/>
          <ac:spMkLst>
            <pc:docMk/>
            <pc:sldMk cId="2896408739" sldId="262"/>
            <ac:spMk id="21" creationId="{8B53612E-ADB2-4457-9688-89506397AF28}"/>
          </ac:spMkLst>
        </pc:spChg>
        <pc:spChg chg="add del">
          <ac:chgData name="Gabriel Garcia" userId="db4e9aa22d0c832b" providerId="LiveId" clId="{F6C703DD-63E1-4054-8585-F54EFA5C58E3}" dt="2021-12-06T18:46:19.657" v="404" actId="22"/>
          <ac:spMkLst>
            <pc:docMk/>
            <pc:sldMk cId="2896408739" sldId="262"/>
            <ac:spMk id="22" creationId="{A09585ED-F9D4-47B3-9316-85D20A588D53}"/>
          </ac:spMkLst>
        </pc:spChg>
        <pc:spChg chg="add del">
          <ac:chgData name="Gabriel Garcia" userId="db4e9aa22d0c832b" providerId="LiveId" clId="{F6C703DD-63E1-4054-8585-F54EFA5C58E3}" dt="2021-12-06T19:07:13.999" v="623" actId="26606"/>
          <ac:spMkLst>
            <pc:docMk/>
            <pc:sldMk cId="2896408739" sldId="262"/>
            <ac:spMk id="26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7:13.999" v="623" actId="26606"/>
          <ac:spMkLst>
            <pc:docMk/>
            <pc:sldMk cId="2896408739" sldId="262"/>
            <ac:spMk id="30" creationId="{08CB54FC-0B2A-4107-9A70-958B90B76585}"/>
          </ac:spMkLst>
        </pc:spChg>
        <pc:spChg chg="add del">
          <ac:chgData name="Gabriel Garcia" userId="db4e9aa22d0c832b" providerId="LiveId" clId="{F6C703DD-63E1-4054-8585-F54EFA5C58E3}" dt="2021-12-06T19:07:13.999" v="623" actId="26606"/>
          <ac:spMkLst>
            <pc:docMk/>
            <pc:sldMk cId="2896408739" sldId="262"/>
            <ac:spMk id="34" creationId="{9AA76026-5689-4584-8D93-D71D739E61B5}"/>
          </ac:spMkLst>
        </pc:spChg>
        <pc:spChg chg="add">
          <ac:chgData name="Gabriel Garcia" userId="db4e9aa22d0c832b" providerId="LiveId" clId="{F6C703DD-63E1-4054-8585-F54EFA5C58E3}" dt="2021-12-06T19:07:13.999" v="623" actId="26606"/>
          <ac:spMkLst>
            <pc:docMk/>
            <pc:sldMk cId="2896408739" sldId="262"/>
            <ac:spMk id="39" creationId="{416A0E3C-60E6-4F39-BC55-5F7C224E1F7C}"/>
          </ac:spMkLst>
        </pc:spChg>
        <pc:spChg chg="add">
          <ac:chgData name="Gabriel Garcia" userId="db4e9aa22d0c832b" providerId="LiveId" clId="{F6C703DD-63E1-4054-8585-F54EFA5C58E3}" dt="2021-12-06T19:07:13.999" v="623" actId="26606"/>
          <ac:spMkLst>
            <pc:docMk/>
            <pc:sldMk cId="2896408739" sldId="262"/>
            <ac:spMk id="43" creationId="{873ECEC8-0F24-45B8-950F-35FC94BCEAC8}"/>
          </ac:spMkLst>
        </pc:spChg>
        <pc:spChg chg="add">
          <ac:chgData name="Gabriel Garcia" userId="db4e9aa22d0c832b" providerId="LiveId" clId="{F6C703DD-63E1-4054-8585-F54EFA5C58E3}" dt="2021-12-06T19:07:13.999" v="623" actId="26606"/>
          <ac:spMkLst>
            <pc:docMk/>
            <pc:sldMk cId="2896408739" sldId="262"/>
            <ac:spMk id="47" creationId="{8B53612E-ADB2-4457-9688-89506397AF28}"/>
          </ac:spMkLst>
        </pc:spChg>
        <pc:picChg chg="del">
          <ac:chgData name="Gabriel Garcia" userId="db4e9aa22d0c832b" providerId="LiveId" clId="{F6C703DD-63E1-4054-8585-F54EFA5C58E3}" dt="2021-12-06T18:43:59.241" v="350" actId="478"/>
          <ac:picMkLst>
            <pc:docMk/>
            <pc:sldMk cId="2896408739" sldId="262"/>
            <ac:picMk id="7" creationId="{CAB7219F-A92B-44A6-9CCE-E87E25765284}"/>
          </ac:picMkLst>
        </pc:picChg>
        <pc:picChg chg="add mod">
          <ac:chgData name="Gabriel Garcia" userId="db4e9aa22d0c832b" providerId="LiveId" clId="{F6C703DD-63E1-4054-8585-F54EFA5C58E3}" dt="2021-12-06T19:07:13.999" v="623" actId="26606"/>
          <ac:picMkLst>
            <pc:docMk/>
            <pc:sldMk cId="2896408739" sldId="262"/>
            <ac:picMk id="8" creationId="{E3672396-90C9-4FFF-AB23-1C69DCAFDBA9}"/>
          </ac:picMkLst>
        </pc:picChg>
        <pc:cxnChg chg="del">
          <ac:chgData name="Gabriel Garcia" userId="db4e9aa22d0c832b" providerId="LiveId" clId="{F6C703DD-63E1-4054-8585-F54EFA5C58E3}" dt="2021-12-06T18:43:48.631" v="349"/>
          <ac:cxnSpMkLst>
            <pc:docMk/>
            <pc:sldMk cId="2896408739" sldId="262"/>
            <ac:cxnSpMk id="14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6:59.554" v="619" actId="26606"/>
          <ac:cxnSpMkLst>
            <pc:docMk/>
            <pc:sldMk cId="2896408739" sldId="262"/>
            <ac:cxnSpMk id="15" creationId="{C5025DAC-8B93-4160-B017-3A274A5828C0}"/>
          </ac:cxnSpMkLst>
        </pc:cxnChg>
        <pc:cxnChg chg="del">
          <ac:chgData name="Gabriel Garcia" userId="db4e9aa22d0c832b" providerId="LiveId" clId="{F6C703DD-63E1-4054-8585-F54EFA5C58E3}" dt="2021-12-06T18:43:48.631" v="349"/>
          <ac:cxnSpMkLst>
            <pc:docMk/>
            <pc:sldMk cId="2896408739" sldId="262"/>
            <ac:cxnSpMk id="18" creationId="{89EB8C68-FF1B-4849-867B-32D29B19F102}"/>
          </ac:cxnSpMkLst>
        </pc:cxnChg>
        <pc:cxnChg chg="add del">
          <ac:chgData name="Gabriel Garcia" userId="db4e9aa22d0c832b" providerId="LiveId" clId="{F6C703DD-63E1-4054-8585-F54EFA5C58E3}" dt="2021-12-06T19:06:59.554" v="619" actId="26606"/>
          <ac:cxnSpMkLst>
            <pc:docMk/>
            <pc:sldMk cId="2896408739" sldId="262"/>
            <ac:cxnSpMk id="19" creationId="{89EB8C68-FF1B-4849-867B-32D29B19F102}"/>
          </ac:cxnSpMkLst>
        </pc:cxnChg>
        <pc:cxnChg chg="add del">
          <ac:chgData name="Gabriel Garcia" userId="db4e9aa22d0c832b" providerId="LiveId" clId="{F6C703DD-63E1-4054-8585-F54EFA5C58E3}" dt="2021-12-06T19:07:13.999" v="623" actId="26606"/>
          <ac:cxnSpMkLst>
            <pc:docMk/>
            <pc:sldMk cId="2896408739" sldId="262"/>
            <ac:cxnSpMk id="28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7:13.999" v="623" actId="26606"/>
          <ac:cxnSpMkLst>
            <pc:docMk/>
            <pc:sldMk cId="2896408739" sldId="262"/>
            <ac:cxnSpMk id="32" creationId="{7855A9B5-1710-4B19-B0F1-CDFDD4ED5B7E}"/>
          </ac:cxnSpMkLst>
        </pc:cxnChg>
        <pc:cxnChg chg="add">
          <ac:chgData name="Gabriel Garcia" userId="db4e9aa22d0c832b" providerId="LiveId" clId="{F6C703DD-63E1-4054-8585-F54EFA5C58E3}" dt="2021-12-06T19:07:13.999" v="623" actId="26606"/>
          <ac:cxnSpMkLst>
            <pc:docMk/>
            <pc:sldMk cId="2896408739" sldId="262"/>
            <ac:cxnSpMk id="41" creationId="{C5025DAC-8B93-4160-B017-3A274A5828C0}"/>
          </ac:cxnSpMkLst>
        </pc:cxnChg>
        <pc:cxnChg chg="add">
          <ac:chgData name="Gabriel Garcia" userId="db4e9aa22d0c832b" providerId="LiveId" clId="{F6C703DD-63E1-4054-8585-F54EFA5C58E3}" dt="2021-12-06T19:07:13.999" v="623" actId="26606"/>
          <ac:cxnSpMkLst>
            <pc:docMk/>
            <pc:sldMk cId="2896408739" sldId="262"/>
            <ac:cxnSpMk id="45" creationId="{89EB8C68-FF1B-4849-867B-32D29B19F102}"/>
          </ac:cxnSpMkLst>
        </pc:cxnChg>
      </pc:sldChg>
      <pc:sldChg chg="addSp delSp modSp add mod ord setBg delDesignElem">
        <pc:chgData name="Gabriel Garcia" userId="db4e9aa22d0c832b" providerId="LiveId" clId="{F6C703DD-63E1-4054-8585-F54EFA5C58E3}" dt="2021-12-06T19:07:07.010" v="622" actId="26606"/>
        <pc:sldMkLst>
          <pc:docMk/>
          <pc:sldMk cId="4194872408" sldId="263"/>
        </pc:sldMkLst>
        <pc:spChg chg="mod">
          <ac:chgData name="Gabriel Garcia" userId="db4e9aa22d0c832b" providerId="LiveId" clId="{F6C703DD-63E1-4054-8585-F54EFA5C58E3}" dt="2021-12-06T19:07:06.994" v="621" actId="26606"/>
          <ac:spMkLst>
            <pc:docMk/>
            <pc:sldMk cId="4194872408" sldId="263"/>
            <ac:spMk id="3" creationId="{7B00966F-F578-4C16-8B6E-A0D16BBF6EAF}"/>
          </ac:spMkLst>
        </pc:spChg>
        <pc:spChg chg="mod">
          <ac:chgData name="Gabriel Garcia" userId="db4e9aa22d0c832b" providerId="LiveId" clId="{F6C703DD-63E1-4054-8585-F54EFA5C58E3}" dt="2021-12-06T19:07:06.994" v="621" actId="26606"/>
          <ac:spMkLst>
            <pc:docMk/>
            <pc:sldMk cId="4194872408" sldId="263"/>
            <ac:spMk id="4" creationId="{0EC5E955-A54D-4C5C-B6F7-966CA10953D3}"/>
          </ac:spMkLst>
        </pc:spChg>
        <pc:spChg chg="add del">
          <ac:chgData name="Gabriel Garcia" userId="db4e9aa22d0c832b" providerId="LiveId" clId="{F6C703DD-63E1-4054-8585-F54EFA5C58E3}" dt="2021-12-06T19:07:07.010" v="622" actId="26606"/>
          <ac:spMkLst>
            <pc:docMk/>
            <pc:sldMk cId="4194872408" sldId="263"/>
            <ac:spMk id="10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7:07.010" v="622" actId="26606"/>
          <ac:spMkLst>
            <pc:docMk/>
            <pc:sldMk cId="4194872408" sldId="263"/>
            <ac:spMk id="12" creationId="{873ECEC8-0F24-45B8-950F-35FC94BCEAC8}"/>
          </ac:spMkLst>
        </pc:spChg>
        <pc:spChg chg="del">
          <ac:chgData name="Gabriel Garcia" userId="db4e9aa22d0c832b" providerId="LiveId" clId="{F6C703DD-63E1-4054-8585-F54EFA5C58E3}" dt="2021-12-06T18:48:02.129" v="437"/>
          <ac:spMkLst>
            <pc:docMk/>
            <pc:sldMk cId="4194872408" sldId="263"/>
            <ac:spMk id="13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7:07.010" v="622" actId="26606"/>
          <ac:spMkLst>
            <pc:docMk/>
            <pc:sldMk cId="4194872408" sldId="263"/>
            <ac:spMk id="16" creationId="{8B53612E-ADB2-4457-9688-89506397AF28}"/>
          </ac:spMkLst>
        </pc:spChg>
        <pc:spChg chg="del">
          <ac:chgData name="Gabriel Garcia" userId="db4e9aa22d0c832b" providerId="LiveId" clId="{F6C703DD-63E1-4054-8585-F54EFA5C58E3}" dt="2021-12-06T18:48:02.129" v="437"/>
          <ac:spMkLst>
            <pc:docMk/>
            <pc:sldMk cId="4194872408" sldId="263"/>
            <ac:spMk id="17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9:07:06.994" v="621" actId="26606"/>
          <ac:spMkLst>
            <pc:docMk/>
            <pc:sldMk cId="4194872408" sldId="263"/>
            <ac:spMk id="18" creationId="{416A0E3C-60E6-4F39-BC55-5F7C224E1F7C}"/>
          </ac:spMkLst>
        </pc:spChg>
        <pc:spChg chg="del">
          <ac:chgData name="Gabriel Garcia" userId="db4e9aa22d0c832b" providerId="LiveId" clId="{F6C703DD-63E1-4054-8585-F54EFA5C58E3}" dt="2021-12-06T18:48:02.129" v="437"/>
          <ac:spMkLst>
            <pc:docMk/>
            <pc:sldMk cId="4194872408" sldId="263"/>
            <ac:spMk id="21" creationId="{8B53612E-ADB2-4457-9688-89506397AF28}"/>
          </ac:spMkLst>
        </pc:spChg>
        <pc:spChg chg="add del">
          <ac:chgData name="Gabriel Garcia" userId="db4e9aa22d0c832b" providerId="LiveId" clId="{F6C703DD-63E1-4054-8585-F54EFA5C58E3}" dt="2021-12-06T19:07:06.994" v="621" actId="26606"/>
          <ac:spMkLst>
            <pc:docMk/>
            <pc:sldMk cId="4194872408" sldId="263"/>
            <ac:spMk id="25" creationId="{08CB54FC-0B2A-4107-9A70-958B90B76585}"/>
          </ac:spMkLst>
        </pc:spChg>
        <pc:spChg chg="add del">
          <ac:chgData name="Gabriel Garcia" userId="db4e9aa22d0c832b" providerId="LiveId" clId="{F6C703DD-63E1-4054-8585-F54EFA5C58E3}" dt="2021-12-06T19:07:06.994" v="621" actId="26606"/>
          <ac:spMkLst>
            <pc:docMk/>
            <pc:sldMk cId="4194872408" sldId="263"/>
            <ac:spMk id="29" creationId="{9AA76026-5689-4584-8D93-D71D739E61B5}"/>
          </ac:spMkLst>
        </pc:spChg>
        <pc:spChg chg="add">
          <ac:chgData name="Gabriel Garcia" userId="db4e9aa22d0c832b" providerId="LiveId" clId="{F6C703DD-63E1-4054-8585-F54EFA5C58E3}" dt="2021-12-06T19:07:07.010" v="622" actId="26606"/>
          <ac:spMkLst>
            <pc:docMk/>
            <pc:sldMk cId="4194872408" sldId="263"/>
            <ac:spMk id="31" creationId="{416A0E3C-60E6-4F39-BC55-5F7C224E1F7C}"/>
          </ac:spMkLst>
        </pc:spChg>
        <pc:spChg chg="add">
          <ac:chgData name="Gabriel Garcia" userId="db4e9aa22d0c832b" providerId="LiveId" clId="{F6C703DD-63E1-4054-8585-F54EFA5C58E3}" dt="2021-12-06T19:07:07.010" v="622" actId="26606"/>
          <ac:spMkLst>
            <pc:docMk/>
            <pc:sldMk cId="4194872408" sldId="263"/>
            <ac:spMk id="33" creationId="{80861964-D86C-4A50-8F6D-B466384A61B1}"/>
          </ac:spMkLst>
        </pc:spChg>
        <pc:spChg chg="add">
          <ac:chgData name="Gabriel Garcia" userId="db4e9aa22d0c832b" providerId="LiveId" clId="{F6C703DD-63E1-4054-8585-F54EFA5C58E3}" dt="2021-12-06T19:07:07.010" v="622" actId="26606"/>
          <ac:spMkLst>
            <pc:docMk/>
            <pc:sldMk cId="4194872408" sldId="263"/>
            <ac:spMk id="35" creationId="{F2BDE551-930A-4FE1-8434-09824E3247E6}"/>
          </ac:spMkLst>
        </pc:spChg>
        <pc:picChg chg="mod">
          <ac:chgData name="Gabriel Garcia" userId="db4e9aa22d0c832b" providerId="LiveId" clId="{F6C703DD-63E1-4054-8585-F54EFA5C58E3}" dt="2021-12-06T19:07:07.010" v="622" actId="26606"/>
          <ac:picMkLst>
            <pc:docMk/>
            <pc:sldMk cId="4194872408" sldId="263"/>
            <ac:picMk id="8" creationId="{E3672396-90C9-4FFF-AB23-1C69DCAFDBA9}"/>
          </ac:picMkLst>
        </pc:picChg>
        <pc:cxnChg chg="add del">
          <ac:chgData name="Gabriel Garcia" userId="db4e9aa22d0c832b" providerId="LiveId" clId="{F6C703DD-63E1-4054-8585-F54EFA5C58E3}" dt="2021-12-06T19:07:07.010" v="622" actId="26606"/>
          <ac:cxnSpMkLst>
            <pc:docMk/>
            <pc:sldMk cId="4194872408" sldId="263"/>
            <ac:cxnSpMk id="11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7:07.010" v="622" actId="26606"/>
          <ac:cxnSpMkLst>
            <pc:docMk/>
            <pc:sldMk cId="4194872408" sldId="263"/>
            <ac:cxnSpMk id="14" creationId="{89EB8C68-FF1B-4849-867B-32D29B19F102}"/>
          </ac:cxnSpMkLst>
        </pc:cxnChg>
        <pc:cxnChg chg="del">
          <ac:chgData name="Gabriel Garcia" userId="db4e9aa22d0c832b" providerId="LiveId" clId="{F6C703DD-63E1-4054-8585-F54EFA5C58E3}" dt="2021-12-06T18:48:02.129" v="437"/>
          <ac:cxnSpMkLst>
            <pc:docMk/>
            <pc:sldMk cId="4194872408" sldId="263"/>
            <ac:cxnSpMk id="15" creationId="{C5025DAC-8B93-4160-B017-3A274A5828C0}"/>
          </ac:cxnSpMkLst>
        </pc:cxnChg>
        <pc:cxnChg chg="del">
          <ac:chgData name="Gabriel Garcia" userId="db4e9aa22d0c832b" providerId="LiveId" clId="{F6C703DD-63E1-4054-8585-F54EFA5C58E3}" dt="2021-12-06T18:48:02.129" v="437"/>
          <ac:cxnSpMkLst>
            <pc:docMk/>
            <pc:sldMk cId="4194872408" sldId="263"/>
            <ac:cxnSpMk id="19" creationId="{89EB8C68-FF1B-4849-867B-32D29B19F102}"/>
          </ac:cxnSpMkLst>
        </pc:cxnChg>
        <pc:cxnChg chg="add del">
          <ac:chgData name="Gabriel Garcia" userId="db4e9aa22d0c832b" providerId="LiveId" clId="{F6C703DD-63E1-4054-8585-F54EFA5C58E3}" dt="2021-12-06T19:07:06.994" v="621" actId="26606"/>
          <ac:cxnSpMkLst>
            <pc:docMk/>
            <pc:sldMk cId="4194872408" sldId="263"/>
            <ac:cxnSpMk id="23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7:06.994" v="621" actId="26606"/>
          <ac:cxnSpMkLst>
            <pc:docMk/>
            <pc:sldMk cId="4194872408" sldId="263"/>
            <ac:cxnSpMk id="27" creationId="{7855A9B5-1710-4B19-B0F1-CDFDD4ED5B7E}"/>
          </ac:cxnSpMkLst>
        </pc:cxnChg>
        <pc:cxnChg chg="add">
          <ac:chgData name="Gabriel Garcia" userId="db4e9aa22d0c832b" providerId="LiveId" clId="{F6C703DD-63E1-4054-8585-F54EFA5C58E3}" dt="2021-12-06T19:07:07.010" v="622" actId="26606"/>
          <ac:cxnSpMkLst>
            <pc:docMk/>
            <pc:sldMk cId="4194872408" sldId="263"/>
            <ac:cxnSpMk id="32" creationId="{C5025DAC-8B93-4160-B017-3A274A5828C0}"/>
          </ac:cxnSpMkLst>
        </pc:cxnChg>
        <pc:cxnChg chg="add">
          <ac:chgData name="Gabriel Garcia" userId="db4e9aa22d0c832b" providerId="LiveId" clId="{F6C703DD-63E1-4054-8585-F54EFA5C58E3}" dt="2021-12-06T19:07:07.010" v="622" actId="26606"/>
          <ac:cxnSpMkLst>
            <pc:docMk/>
            <pc:sldMk cId="4194872408" sldId="263"/>
            <ac:cxnSpMk id="34" creationId="{754A678E-8F30-4E92-A5BF-F5D03D011394}"/>
          </ac:cxnSpMkLst>
        </pc:cxnChg>
      </pc:sldChg>
      <pc:sldChg chg="addSp delSp modSp add mod setBg">
        <pc:chgData name="Gabriel Garcia" userId="db4e9aa22d0c832b" providerId="LiveId" clId="{F6C703DD-63E1-4054-8585-F54EFA5C58E3}" dt="2021-12-06T19:13:25.812" v="898" actId="20577"/>
        <pc:sldMkLst>
          <pc:docMk/>
          <pc:sldMk cId="637842144" sldId="264"/>
        </pc:sldMkLst>
        <pc:spChg chg="mod">
          <ac:chgData name="Gabriel Garcia" userId="db4e9aa22d0c832b" providerId="LiveId" clId="{F6C703DD-63E1-4054-8585-F54EFA5C58E3}" dt="2021-12-06T19:01:31.174" v="555" actId="26606"/>
          <ac:spMkLst>
            <pc:docMk/>
            <pc:sldMk cId="637842144" sldId="264"/>
            <ac:spMk id="3" creationId="{7B00966F-F578-4C16-8B6E-A0D16BBF6EAF}"/>
          </ac:spMkLst>
        </pc:spChg>
        <pc:spChg chg="mod ord">
          <ac:chgData name="Gabriel Garcia" userId="db4e9aa22d0c832b" providerId="LiveId" clId="{F6C703DD-63E1-4054-8585-F54EFA5C58E3}" dt="2021-12-06T19:13:25.812" v="898" actId="20577"/>
          <ac:spMkLst>
            <pc:docMk/>
            <pc:sldMk cId="637842144" sldId="264"/>
            <ac:spMk id="4" creationId="{0EC5E955-A54D-4C5C-B6F7-966CA10953D3}"/>
          </ac:spMkLst>
        </pc:spChg>
        <pc:spChg chg="add del mod">
          <ac:chgData name="Gabriel Garcia" userId="db4e9aa22d0c832b" providerId="LiveId" clId="{F6C703DD-63E1-4054-8585-F54EFA5C58E3}" dt="2021-12-06T18:53:00.369" v="442" actId="931"/>
          <ac:spMkLst>
            <pc:docMk/>
            <pc:sldMk cId="637842144" sldId="264"/>
            <ac:spMk id="5" creationId="{FBCDC55C-C49C-4B9B-BF2B-97617CD865F0}"/>
          </ac:spMkLst>
        </pc:spChg>
        <pc:spChg chg="add del">
          <ac:chgData name="Gabriel Garcia" userId="db4e9aa22d0c832b" providerId="LiveId" clId="{F6C703DD-63E1-4054-8585-F54EFA5C58E3}" dt="2021-12-06T19:01:31.174" v="555" actId="26606"/>
          <ac:spMkLst>
            <pc:docMk/>
            <pc:sldMk cId="637842144" sldId="264"/>
            <ac:spMk id="12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1:31.174" v="555" actId="26606"/>
          <ac:spMkLst>
            <pc:docMk/>
            <pc:sldMk cId="637842144" sldId="264"/>
            <ac:spMk id="16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9:01:31.174" v="555" actId="26606"/>
          <ac:spMkLst>
            <pc:docMk/>
            <pc:sldMk cId="637842144" sldId="264"/>
            <ac:spMk id="20" creationId="{8B53612E-ADB2-4457-9688-89506397AF28}"/>
          </ac:spMkLst>
        </pc:spChg>
        <pc:spChg chg="add">
          <ac:chgData name="Gabriel Garcia" userId="db4e9aa22d0c832b" providerId="LiveId" clId="{F6C703DD-63E1-4054-8585-F54EFA5C58E3}" dt="2021-12-06T19:01:31.174" v="555" actId="26606"/>
          <ac:spMkLst>
            <pc:docMk/>
            <pc:sldMk cId="637842144" sldId="264"/>
            <ac:spMk id="25" creationId="{416A0E3C-60E6-4F39-BC55-5F7C224E1F7C}"/>
          </ac:spMkLst>
        </pc:spChg>
        <pc:spChg chg="add">
          <ac:chgData name="Gabriel Garcia" userId="db4e9aa22d0c832b" providerId="LiveId" clId="{F6C703DD-63E1-4054-8585-F54EFA5C58E3}" dt="2021-12-06T19:01:31.174" v="555" actId="26606"/>
          <ac:spMkLst>
            <pc:docMk/>
            <pc:sldMk cId="637842144" sldId="264"/>
            <ac:spMk id="29" creationId="{873ECEC8-0F24-45B8-950F-35FC94BCEAC8}"/>
          </ac:spMkLst>
        </pc:spChg>
        <pc:spChg chg="add">
          <ac:chgData name="Gabriel Garcia" userId="db4e9aa22d0c832b" providerId="LiveId" clId="{F6C703DD-63E1-4054-8585-F54EFA5C58E3}" dt="2021-12-06T19:01:31.174" v="555" actId="26606"/>
          <ac:spMkLst>
            <pc:docMk/>
            <pc:sldMk cId="637842144" sldId="264"/>
            <ac:spMk id="33" creationId="{8B53612E-ADB2-4457-9688-89506397AF28}"/>
          </ac:spMkLst>
        </pc:spChg>
        <pc:picChg chg="add mod">
          <ac:chgData name="Gabriel Garcia" userId="db4e9aa22d0c832b" providerId="LiveId" clId="{F6C703DD-63E1-4054-8585-F54EFA5C58E3}" dt="2021-12-06T19:01:31.174" v="555" actId="26606"/>
          <ac:picMkLst>
            <pc:docMk/>
            <pc:sldMk cId="637842144" sldId="264"/>
            <ac:picMk id="7" creationId="{20C3E77C-A677-46D6-90BF-3A009BF088C2}"/>
          </ac:picMkLst>
        </pc:picChg>
        <pc:picChg chg="del">
          <ac:chgData name="Gabriel Garcia" userId="db4e9aa22d0c832b" providerId="LiveId" clId="{F6C703DD-63E1-4054-8585-F54EFA5C58E3}" dt="2021-12-06T18:52:42.303" v="441" actId="478"/>
          <ac:picMkLst>
            <pc:docMk/>
            <pc:sldMk cId="637842144" sldId="264"/>
            <ac:picMk id="8" creationId="{E3672396-90C9-4FFF-AB23-1C69DCAFDBA9}"/>
          </ac:picMkLst>
        </pc:picChg>
        <pc:cxnChg chg="add del">
          <ac:chgData name="Gabriel Garcia" userId="db4e9aa22d0c832b" providerId="LiveId" clId="{F6C703DD-63E1-4054-8585-F54EFA5C58E3}" dt="2021-12-06T19:01:31.174" v="555" actId="26606"/>
          <ac:cxnSpMkLst>
            <pc:docMk/>
            <pc:sldMk cId="637842144" sldId="264"/>
            <ac:cxnSpMk id="14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1:31.174" v="555" actId="26606"/>
          <ac:cxnSpMkLst>
            <pc:docMk/>
            <pc:sldMk cId="637842144" sldId="264"/>
            <ac:cxnSpMk id="18" creationId="{89EB8C68-FF1B-4849-867B-32D29B19F102}"/>
          </ac:cxnSpMkLst>
        </pc:cxnChg>
        <pc:cxnChg chg="add">
          <ac:chgData name="Gabriel Garcia" userId="db4e9aa22d0c832b" providerId="LiveId" clId="{F6C703DD-63E1-4054-8585-F54EFA5C58E3}" dt="2021-12-06T19:01:31.174" v="555" actId="26606"/>
          <ac:cxnSpMkLst>
            <pc:docMk/>
            <pc:sldMk cId="637842144" sldId="264"/>
            <ac:cxnSpMk id="27" creationId="{C5025DAC-8B93-4160-B017-3A274A5828C0}"/>
          </ac:cxnSpMkLst>
        </pc:cxnChg>
        <pc:cxnChg chg="add">
          <ac:chgData name="Gabriel Garcia" userId="db4e9aa22d0c832b" providerId="LiveId" clId="{F6C703DD-63E1-4054-8585-F54EFA5C58E3}" dt="2021-12-06T19:01:31.174" v="555" actId="26606"/>
          <ac:cxnSpMkLst>
            <pc:docMk/>
            <pc:sldMk cId="637842144" sldId="264"/>
            <ac:cxnSpMk id="31" creationId="{89EB8C68-FF1B-4849-867B-32D29B19F102}"/>
          </ac:cxnSpMkLst>
        </pc:cxnChg>
      </pc:sldChg>
      <pc:sldChg chg="addSp delSp modSp add mod setBg delDesignElem">
        <pc:chgData name="Gabriel Garcia" userId="db4e9aa22d0c832b" providerId="LiveId" clId="{F6C703DD-63E1-4054-8585-F54EFA5C58E3}" dt="2021-12-06T19:12:59.181" v="889" actId="20577"/>
        <pc:sldMkLst>
          <pc:docMk/>
          <pc:sldMk cId="1983366247" sldId="265"/>
        </pc:sldMkLst>
        <pc:spChg chg="mod">
          <ac:chgData name="Gabriel Garcia" userId="db4e9aa22d0c832b" providerId="LiveId" clId="{F6C703DD-63E1-4054-8585-F54EFA5C58E3}" dt="2021-12-06T19:06:32.579" v="616" actId="20577"/>
          <ac:spMkLst>
            <pc:docMk/>
            <pc:sldMk cId="1983366247" sldId="265"/>
            <ac:spMk id="3" creationId="{7B00966F-F578-4C16-8B6E-A0D16BBF6EAF}"/>
          </ac:spMkLst>
        </pc:spChg>
        <pc:spChg chg="mod ord">
          <ac:chgData name="Gabriel Garcia" userId="db4e9aa22d0c832b" providerId="LiveId" clId="{F6C703DD-63E1-4054-8585-F54EFA5C58E3}" dt="2021-12-06T19:12:59.181" v="889" actId="20577"/>
          <ac:spMkLst>
            <pc:docMk/>
            <pc:sldMk cId="1983366247" sldId="265"/>
            <ac:spMk id="4" creationId="{0EC5E955-A54D-4C5C-B6F7-966CA10953D3}"/>
          </ac:spMkLst>
        </pc:spChg>
        <pc:spChg chg="add del mod">
          <ac:chgData name="Gabriel Garcia" userId="db4e9aa22d0c832b" providerId="LiveId" clId="{F6C703DD-63E1-4054-8585-F54EFA5C58E3}" dt="2021-12-06T19:03:51.664" v="572" actId="931"/>
          <ac:spMkLst>
            <pc:docMk/>
            <pc:sldMk cId="1983366247" sldId="265"/>
            <ac:spMk id="5" creationId="{4DBDF4F9-719B-41B3-86B7-66F191325594}"/>
          </ac:spMkLst>
        </pc:spChg>
        <pc:spChg chg="add del mod">
          <ac:chgData name="Gabriel Garcia" userId="db4e9aa22d0c832b" providerId="LiveId" clId="{F6C703DD-63E1-4054-8585-F54EFA5C58E3}" dt="2021-12-06T19:05:04.699" v="578" actId="931"/>
          <ac:spMkLst>
            <pc:docMk/>
            <pc:sldMk cId="1983366247" sldId="265"/>
            <ac:spMk id="10" creationId="{78F37CD2-7536-499B-8833-B416C01AB8C3}"/>
          </ac:spMkLst>
        </pc:spChg>
        <pc:spChg chg="add del">
          <ac:chgData name="Gabriel Garcia" userId="db4e9aa22d0c832b" providerId="LiveId" clId="{F6C703DD-63E1-4054-8585-F54EFA5C58E3}" dt="2021-12-06T19:03:55.407" v="575" actId="26606"/>
          <ac:spMkLst>
            <pc:docMk/>
            <pc:sldMk cId="1983366247" sldId="265"/>
            <ac:spMk id="12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3:55.407" v="575" actId="26606"/>
          <ac:spMkLst>
            <pc:docMk/>
            <pc:sldMk cId="1983366247" sldId="265"/>
            <ac:spMk id="16" creationId="{80861964-D86C-4A50-8F6D-B466384A61B1}"/>
          </ac:spMkLst>
        </pc:spChg>
        <pc:spChg chg="add del mod">
          <ac:chgData name="Gabriel Garcia" userId="db4e9aa22d0c832b" providerId="LiveId" clId="{F6C703DD-63E1-4054-8585-F54EFA5C58E3}" dt="2021-12-06T19:05:55.581" v="592" actId="478"/>
          <ac:spMkLst>
            <pc:docMk/>
            <pc:sldMk cId="1983366247" sldId="265"/>
            <ac:spMk id="17" creationId="{2EB7F849-E544-4D2F-9583-15996F66A606}"/>
          </ac:spMkLst>
        </pc:spChg>
        <pc:spChg chg="add del">
          <ac:chgData name="Gabriel Garcia" userId="db4e9aa22d0c832b" providerId="LiveId" clId="{F6C703DD-63E1-4054-8585-F54EFA5C58E3}" dt="2021-12-06T19:03:55.407" v="575" actId="26606"/>
          <ac:spMkLst>
            <pc:docMk/>
            <pc:sldMk cId="1983366247" sldId="265"/>
            <ac:spMk id="20" creationId="{F2BDE551-930A-4FE1-8434-09824E3247E6}"/>
          </ac:spMkLst>
        </pc:spChg>
        <pc:spChg chg="add del">
          <ac:chgData name="Gabriel Garcia" userId="db4e9aa22d0c832b" providerId="LiveId" clId="{F6C703DD-63E1-4054-8585-F54EFA5C58E3}" dt="2021-12-06T19:05:08.090" v="581" actId="26606"/>
          <ac:spMkLst>
            <pc:docMk/>
            <pc:sldMk cId="1983366247" sldId="265"/>
            <ac:spMk id="22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5:08.090" v="581" actId="26606"/>
          <ac:spMkLst>
            <pc:docMk/>
            <pc:sldMk cId="1983366247" sldId="265"/>
            <ac:spMk id="24" creationId="{80861964-D86C-4A50-8F6D-B466384A61B1}"/>
          </ac:spMkLst>
        </pc:spChg>
        <pc:spChg chg="del">
          <ac:chgData name="Gabriel Garcia" userId="db4e9aa22d0c832b" providerId="LiveId" clId="{F6C703DD-63E1-4054-8585-F54EFA5C58E3}" dt="2021-12-06T19:02:24.293" v="569"/>
          <ac:spMkLst>
            <pc:docMk/>
            <pc:sldMk cId="1983366247" sldId="265"/>
            <ac:spMk id="25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5:08.090" v="581" actId="26606"/>
          <ac:spMkLst>
            <pc:docMk/>
            <pc:sldMk cId="1983366247" sldId="265"/>
            <ac:spMk id="28" creationId="{F2BDE551-930A-4FE1-8434-09824E3247E6}"/>
          </ac:spMkLst>
        </pc:spChg>
        <pc:spChg chg="del">
          <ac:chgData name="Gabriel Garcia" userId="db4e9aa22d0c832b" providerId="LiveId" clId="{F6C703DD-63E1-4054-8585-F54EFA5C58E3}" dt="2021-12-06T19:02:24.293" v="569"/>
          <ac:spMkLst>
            <pc:docMk/>
            <pc:sldMk cId="1983366247" sldId="265"/>
            <ac:spMk id="29" creationId="{873ECEC8-0F24-45B8-950F-35FC94BCEAC8}"/>
          </ac:spMkLst>
        </pc:spChg>
        <pc:spChg chg="add del">
          <ac:chgData name="Gabriel Garcia" userId="db4e9aa22d0c832b" providerId="LiveId" clId="{F6C703DD-63E1-4054-8585-F54EFA5C58E3}" dt="2021-12-06T19:05:22.084" v="584" actId="26606"/>
          <ac:spMkLst>
            <pc:docMk/>
            <pc:sldMk cId="1983366247" sldId="265"/>
            <ac:spMk id="30" creationId="{416A0E3C-60E6-4F39-BC55-5F7C224E1F7C}"/>
          </ac:spMkLst>
        </pc:spChg>
        <pc:spChg chg="del">
          <ac:chgData name="Gabriel Garcia" userId="db4e9aa22d0c832b" providerId="LiveId" clId="{F6C703DD-63E1-4054-8585-F54EFA5C58E3}" dt="2021-12-06T19:02:24.293" v="569"/>
          <ac:spMkLst>
            <pc:docMk/>
            <pc:sldMk cId="1983366247" sldId="265"/>
            <ac:spMk id="33" creationId="{8B53612E-ADB2-4457-9688-89506397AF28}"/>
          </ac:spMkLst>
        </pc:spChg>
        <pc:spChg chg="add del">
          <ac:chgData name="Gabriel Garcia" userId="db4e9aa22d0c832b" providerId="LiveId" clId="{F6C703DD-63E1-4054-8585-F54EFA5C58E3}" dt="2021-12-06T19:05:22.084" v="584" actId="26606"/>
          <ac:spMkLst>
            <pc:docMk/>
            <pc:sldMk cId="1983366247" sldId="265"/>
            <ac:spMk id="37" creationId="{80861964-D86C-4A50-8F6D-B466384A61B1}"/>
          </ac:spMkLst>
        </pc:spChg>
        <pc:spChg chg="add del">
          <ac:chgData name="Gabriel Garcia" userId="db4e9aa22d0c832b" providerId="LiveId" clId="{F6C703DD-63E1-4054-8585-F54EFA5C58E3}" dt="2021-12-06T19:05:22.084" v="584" actId="26606"/>
          <ac:spMkLst>
            <pc:docMk/>
            <pc:sldMk cId="1983366247" sldId="265"/>
            <ac:spMk id="41" creationId="{F2BDE551-930A-4FE1-8434-09824E3247E6}"/>
          </ac:spMkLst>
        </pc:spChg>
        <pc:spChg chg="add del">
          <ac:chgData name="Gabriel Garcia" userId="db4e9aa22d0c832b" providerId="LiveId" clId="{F6C703DD-63E1-4054-8585-F54EFA5C58E3}" dt="2021-12-06T19:05:30.321" v="586" actId="26606"/>
          <ac:spMkLst>
            <pc:docMk/>
            <pc:sldMk cId="1983366247" sldId="265"/>
            <ac:spMk id="46" creationId="{416A0E3C-60E6-4F39-BC55-5F7C224E1F7C}"/>
          </ac:spMkLst>
        </pc:spChg>
        <pc:spChg chg="add del">
          <ac:chgData name="Gabriel Garcia" userId="db4e9aa22d0c832b" providerId="LiveId" clId="{F6C703DD-63E1-4054-8585-F54EFA5C58E3}" dt="2021-12-06T19:05:30.321" v="586" actId="26606"/>
          <ac:spMkLst>
            <pc:docMk/>
            <pc:sldMk cId="1983366247" sldId="265"/>
            <ac:spMk id="50" creationId="{80861964-D86C-4A50-8F6D-B466384A61B1}"/>
          </ac:spMkLst>
        </pc:spChg>
        <pc:spChg chg="add del">
          <ac:chgData name="Gabriel Garcia" userId="db4e9aa22d0c832b" providerId="LiveId" clId="{F6C703DD-63E1-4054-8585-F54EFA5C58E3}" dt="2021-12-06T19:05:30.321" v="586" actId="26606"/>
          <ac:spMkLst>
            <pc:docMk/>
            <pc:sldMk cId="1983366247" sldId="265"/>
            <ac:spMk id="54" creationId="{F2BDE551-930A-4FE1-8434-09824E3247E6}"/>
          </ac:spMkLst>
        </pc:spChg>
        <pc:spChg chg="add">
          <ac:chgData name="Gabriel Garcia" userId="db4e9aa22d0c832b" providerId="LiveId" clId="{F6C703DD-63E1-4054-8585-F54EFA5C58E3}" dt="2021-12-06T19:05:30.321" v="586" actId="26606"/>
          <ac:spMkLst>
            <pc:docMk/>
            <pc:sldMk cId="1983366247" sldId="265"/>
            <ac:spMk id="59" creationId="{416A0E3C-60E6-4F39-BC55-5F7C224E1F7C}"/>
          </ac:spMkLst>
        </pc:spChg>
        <pc:spChg chg="add">
          <ac:chgData name="Gabriel Garcia" userId="db4e9aa22d0c832b" providerId="LiveId" clId="{F6C703DD-63E1-4054-8585-F54EFA5C58E3}" dt="2021-12-06T19:05:30.321" v="586" actId="26606"/>
          <ac:spMkLst>
            <pc:docMk/>
            <pc:sldMk cId="1983366247" sldId="265"/>
            <ac:spMk id="63" creationId="{08CB54FC-0B2A-4107-9A70-958B90B76585}"/>
          </ac:spMkLst>
        </pc:spChg>
        <pc:spChg chg="add">
          <ac:chgData name="Gabriel Garcia" userId="db4e9aa22d0c832b" providerId="LiveId" clId="{F6C703DD-63E1-4054-8585-F54EFA5C58E3}" dt="2021-12-06T19:05:30.321" v="586" actId="26606"/>
          <ac:spMkLst>
            <pc:docMk/>
            <pc:sldMk cId="1983366247" sldId="265"/>
            <ac:spMk id="67" creationId="{9AA76026-5689-4584-8D93-D71D739E61B5}"/>
          </ac:spMkLst>
        </pc:spChg>
        <pc:picChg chg="del mod">
          <ac:chgData name="Gabriel Garcia" userId="db4e9aa22d0c832b" providerId="LiveId" clId="{F6C703DD-63E1-4054-8585-F54EFA5C58E3}" dt="2021-12-06T19:02:36.572" v="571" actId="478"/>
          <ac:picMkLst>
            <pc:docMk/>
            <pc:sldMk cId="1983366247" sldId="265"/>
            <ac:picMk id="7" creationId="{20C3E77C-A677-46D6-90BF-3A009BF088C2}"/>
          </ac:picMkLst>
        </pc:picChg>
        <pc:picChg chg="add del mod">
          <ac:chgData name="Gabriel Garcia" userId="db4e9aa22d0c832b" providerId="LiveId" clId="{F6C703DD-63E1-4054-8585-F54EFA5C58E3}" dt="2021-12-06T19:04:54.862" v="577" actId="478"/>
          <ac:picMkLst>
            <pc:docMk/>
            <pc:sldMk cId="1983366247" sldId="265"/>
            <ac:picMk id="8" creationId="{50AEE9A1-AC08-43D7-B5FB-E54292673B02}"/>
          </ac:picMkLst>
        </pc:picChg>
        <pc:picChg chg="add del mod">
          <ac:chgData name="Gabriel Garcia" userId="db4e9aa22d0c832b" providerId="LiveId" clId="{F6C703DD-63E1-4054-8585-F54EFA5C58E3}" dt="2021-12-06T19:05:44.571" v="588" actId="478"/>
          <ac:picMkLst>
            <pc:docMk/>
            <pc:sldMk cId="1983366247" sldId="265"/>
            <ac:picMk id="13" creationId="{CD1EA131-368D-416F-913B-1F70DA5BAB0F}"/>
          </ac:picMkLst>
        </pc:picChg>
        <pc:picChg chg="add mod">
          <ac:chgData name="Gabriel Garcia" userId="db4e9aa22d0c832b" providerId="LiveId" clId="{F6C703DD-63E1-4054-8585-F54EFA5C58E3}" dt="2021-12-06T19:06:21.062" v="599" actId="1076"/>
          <ac:picMkLst>
            <pc:docMk/>
            <pc:sldMk cId="1983366247" sldId="265"/>
            <ac:picMk id="21" creationId="{6B89852A-5A27-4DC3-9906-126399A13644}"/>
          </ac:picMkLst>
        </pc:picChg>
        <pc:cxnChg chg="add del">
          <ac:chgData name="Gabriel Garcia" userId="db4e9aa22d0c832b" providerId="LiveId" clId="{F6C703DD-63E1-4054-8585-F54EFA5C58E3}" dt="2021-12-06T19:03:55.407" v="575" actId="26606"/>
          <ac:cxnSpMkLst>
            <pc:docMk/>
            <pc:sldMk cId="1983366247" sldId="265"/>
            <ac:cxnSpMk id="14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3:55.407" v="575" actId="26606"/>
          <ac:cxnSpMkLst>
            <pc:docMk/>
            <pc:sldMk cId="1983366247" sldId="265"/>
            <ac:cxnSpMk id="18" creationId="{754A678E-8F30-4E92-A5BF-F5D03D011394}"/>
          </ac:cxnSpMkLst>
        </pc:cxnChg>
        <pc:cxnChg chg="add del">
          <ac:chgData name="Gabriel Garcia" userId="db4e9aa22d0c832b" providerId="LiveId" clId="{F6C703DD-63E1-4054-8585-F54EFA5C58E3}" dt="2021-12-06T19:05:08.090" v="581" actId="26606"/>
          <ac:cxnSpMkLst>
            <pc:docMk/>
            <pc:sldMk cId="1983366247" sldId="265"/>
            <ac:cxnSpMk id="23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5:08.090" v="581" actId="26606"/>
          <ac:cxnSpMkLst>
            <pc:docMk/>
            <pc:sldMk cId="1983366247" sldId="265"/>
            <ac:cxnSpMk id="26" creationId="{754A678E-8F30-4E92-A5BF-F5D03D011394}"/>
          </ac:cxnSpMkLst>
        </pc:cxnChg>
        <pc:cxnChg chg="del">
          <ac:chgData name="Gabriel Garcia" userId="db4e9aa22d0c832b" providerId="LiveId" clId="{F6C703DD-63E1-4054-8585-F54EFA5C58E3}" dt="2021-12-06T19:02:24.293" v="569"/>
          <ac:cxnSpMkLst>
            <pc:docMk/>
            <pc:sldMk cId="1983366247" sldId="265"/>
            <ac:cxnSpMk id="27" creationId="{C5025DAC-8B93-4160-B017-3A274A5828C0}"/>
          </ac:cxnSpMkLst>
        </pc:cxnChg>
        <pc:cxnChg chg="del">
          <ac:chgData name="Gabriel Garcia" userId="db4e9aa22d0c832b" providerId="LiveId" clId="{F6C703DD-63E1-4054-8585-F54EFA5C58E3}" dt="2021-12-06T19:02:24.293" v="569"/>
          <ac:cxnSpMkLst>
            <pc:docMk/>
            <pc:sldMk cId="1983366247" sldId="265"/>
            <ac:cxnSpMk id="31" creationId="{89EB8C68-FF1B-4849-867B-32D29B19F102}"/>
          </ac:cxnSpMkLst>
        </pc:cxnChg>
        <pc:cxnChg chg="add del">
          <ac:chgData name="Gabriel Garcia" userId="db4e9aa22d0c832b" providerId="LiveId" clId="{F6C703DD-63E1-4054-8585-F54EFA5C58E3}" dt="2021-12-06T19:05:22.084" v="584" actId="26606"/>
          <ac:cxnSpMkLst>
            <pc:docMk/>
            <pc:sldMk cId="1983366247" sldId="265"/>
            <ac:cxnSpMk id="35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5:22.084" v="584" actId="26606"/>
          <ac:cxnSpMkLst>
            <pc:docMk/>
            <pc:sldMk cId="1983366247" sldId="265"/>
            <ac:cxnSpMk id="39" creationId="{754A678E-8F30-4E92-A5BF-F5D03D011394}"/>
          </ac:cxnSpMkLst>
        </pc:cxnChg>
        <pc:cxnChg chg="add del">
          <ac:chgData name="Gabriel Garcia" userId="db4e9aa22d0c832b" providerId="LiveId" clId="{F6C703DD-63E1-4054-8585-F54EFA5C58E3}" dt="2021-12-06T19:05:30.321" v="586" actId="26606"/>
          <ac:cxnSpMkLst>
            <pc:docMk/>
            <pc:sldMk cId="1983366247" sldId="265"/>
            <ac:cxnSpMk id="48" creationId="{C5025DAC-8B93-4160-B017-3A274A5828C0}"/>
          </ac:cxnSpMkLst>
        </pc:cxnChg>
        <pc:cxnChg chg="add del">
          <ac:chgData name="Gabriel Garcia" userId="db4e9aa22d0c832b" providerId="LiveId" clId="{F6C703DD-63E1-4054-8585-F54EFA5C58E3}" dt="2021-12-06T19:05:30.321" v="586" actId="26606"/>
          <ac:cxnSpMkLst>
            <pc:docMk/>
            <pc:sldMk cId="1983366247" sldId="265"/>
            <ac:cxnSpMk id="52" creationId="{754A678E-8F30-4E92-A5BF-F5D03D011394}"/>
          </ac:cxnSpMkLst>
        </pc:cxnChg>
        <pc:cxnChg chg="add">
          <ac:chgData name="Gabriel Garcia" userId="db4e9aa22d0c832b" providerId="LiveId" clId="{F6C703DD-63E1-4054-8585-F54EFA5C58E3}" dt="2021-12-06T19:05:30.321" v="586" actId="26606"/>
          <ac:cxnSpMkLst>
            <pc:docMk/>
            <pc:sldMk cId="1983366247" sldId="265"/>
            <ac:cxnSpMk id="61" creationId="{C5025DAC-8B93-4160-B017-3A274A5828C0}"/>
          </ac:cxnSpMkLst>
        </pc:cxnChg>
        <pc:cxnChg chg="add">
          <ac:chgData name="Gabriel Garcia" userId="db4e9aa22d0c832b" providerId="LiveId" clId="{F6C703DD-63E1-4054-8585-F54EFA5C58E3}" dt="2021-12-06T19:05:30.321" v="586" actId="26606"/>
          <ac:cxnSpMkLst>
            <pc:docMk/>
            <pc:sldMk cId="1983366247" sldId="265"/>
            <ac:cxnSpMk id="65" creationId="{7855A9B5-1710-4B19-B0F1-CDFDD4ED5B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7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8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2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6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4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2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3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3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1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7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8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43" r:id="rId5"/>
    <p:sldLayoutId id="2147483844" r:id="rId6"/>
    <p:sldLayoutId id="2147483849" r:id="rId7"/>
    <p:sldLayoutId id="2147483845" r:id="rId8"/>
    <p:sldLayoutId id="2147483846" r:id="rId9"/>
    <p:sldLayoutId id="2147483847" r:id="rId10"/>
    <p:sldLayoutId id="21474838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BE89CA-8A4D-435E-998E-38E875B5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628051"/>
          </a:xfrm>
        </p:spPr>
        <p:txBody>
          <a:bodyPr>
            <a:normAutofit/>
          </a:bodyPr>
          <a:lstStyle/>
          <a:p>
            <a:r>
              <a:rPr lang="pt-BR" sz="4600">
                <a:solidFill>
                  <a:schemeClr val="tx1"/>
                </a:solidFill>
              </a:rPr>
              <a:t>SporT_Today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2B15BA-37B7-4E35-BB3C-8642F26B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589867"/>
            <a:ext cx="3659246" cy="1818924"/>
          </a:xfrm>
        </p:spPr>
        <p:txBody>
          <a:bodyPr>
            <a:normAutofit/>
          </a:bodyPr>
          <a:lstStyle/>
          <a:p>
            <a:r>
              <a:rPr lang="pt-BR" sz="1800"/>
              <a:t>Puc minas 2021</a:t>
            </a: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02C554FF-DD72-4711-B8F2-C07C8BA41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7" r="-1" b="7119"/>
          <a:stretch/>
        </p:blipFill>
        <p:spPr>
          <a:xfrm rot="21600000">
            <a:off x="0" y="45725"/>
            <a:ext cx="7556869" cy="338327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57C2A0-3337-4E62-9745-A908283AA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60" r="-1" b="23095"/>
          <a:stretch/>
        </p:blipFill>
        <p:spPr>
          <a:xfrm>
            <a:off x="16" y="3474720"/>
            <a:ext cx="7556889" cy="338328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9CC42E-2CBD-4873-8AC2-C37784EAB834}"/>
              </a:ext>
            </a:extLst>
          </p:cNvPr>
          <p:cNvSpPr txBox="1"/>
          <p:nvPr/>
        </p:nvSpPr>
        <p:spPr>
          <a:xfrm>
            <a:off x="286603" y="4271749"/>
            <a:ext cx="56774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24292F"/>
                </a:solidFill>
                <a:effectLst/>
                <a:latin typeface="-apple-system"/>
              </a:rPr>
              <a:t>Bruna Oliveira de Castro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24292F"/>
                </a:solidFill>
                <a:effectLst/>
                <a:latin typeface="-apple-system"/>
              </a:rPr>
              <a:t>Felipe Augusto Rocha da Silva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24292F"/>
                </a:solidFill>
                <a:effectLst/>
                <a:latin typeface="-apple-system"/>
              </a:rPr>
              <a:t>Gabriel Garcia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24292F"/>
                </a:solidFill>
                <a:effectLst/>
                <a:latin typeface="-apple-system"/>
              </a:rPr>
              <a:t>Leonardo </a:t>
            </a:r>
            <a:r>
              <a:rPr lang="pt-BR" sz="3200" b="0" i="0" dirty="0" err="1">
                <a:solidFill>
                  <a:srgbClr val="24292F"/>
                </a:solidFill>
                <a:effectLst/>
                <a:latin typeface="-apple-system"/>
              </a:rPr>
              <a:t>Filter</a:t>
            </a:r>
            <a:r>
              <a:rPr lang="pt-BR" sz="3200" b="0" i="0" dirty="0">
                <a:solidFill>
                  <a:srgbClr val="24292F"/>
                </a:solidFill>
                <a:effectLst/>
                <a:latin typeface="-apple-system"/>
              </a:rPr>
              <a:t> Friedrich</a:t>
            </a:r>
          </a:p>
        </p:txBody>
      </p:sp>
    </p:spTree>
    <p:extLst>
      <p:ext uri="{BB962C8B-B14F-4D97-AF65-F5344CB8AC3E}">
        <p14:creationId xmlns:p14="http://schemas.microsoft.com/office/powerpoint/2010/main" val="1557980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00966F-F578-4C16-8B6E-A0D16BBF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Rodapé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C5E955-A54D-4C5C-B6F7-966CA1095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rodapé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todas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telas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do site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mostra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o link para as redes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sociais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do site de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notícias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</a:endParaRP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Instagram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●"/>
            </a:pPr>
            <a:r>
              <a:rPr lang="en-US" sz="180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Youtube</a:t>
            </a:r>
            <a:endParaRPr lang="en-US" sz="180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Imagem 20" descr="Gráfico de mapa de árvore&#10;&#10;Descrição gerada automaticamente">
            <a:extLst>
              <a:ext uri="{FF2B5EF4-FFF2-40B4-BE49-F238E27FC236}">
                <a16:creationId xmlns:a16="http://schemas.microsoft.com/office/drawing/2014/main" id="{6B89852A-5A27-4DC3-9906-126399A1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4" y="1360324"/>
            <a:ext cx="5700117" cy="3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6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D6E7D-7BE5-4F93-AA9B-EBAAB0CE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Introdução</a:t>
            </a:r>
            <a:b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pt-BR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98B6E23F-EB48-4D8A-B8F5-E61C34CB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04" y="68606"/>
            <a:ext cx="3519487" cy="18023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518833-0883-4430-9604-45167B6C2C8E}"/>
              </a:ext>
            </a:extLst>
          </p:cNvPr>
          <p:cNvSpPr txBox="1"/>
          <p:nvPr/>
        </p:nvSpPr>
        <p:spPr>
          <a:xfrm>
            <a:off x="1255594" y="2483892"/>
            <a:ext cx="10167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0" i="0" dirty="0">
                <a:solidFill>
                  <a:srgbClr val="24292F"/>
                </a:solidFill>
                <a:effectLst/>
                <a:latin typeface="-apple-system"/>
              </a:rPr>
              <a:t>O presente trabalho, tem o intuito de desenvolver um site que visa manter crianças e jovens informadas sobre esportes de seu interesse. Com essa iniciativa, espera-se aumentar o engajamento dessa parcela da população em esportes e atividades físicas, reduzindo-se assim, a </a:t>
            </a:r>
            <a:r>
              <a:rPr lang="pt-BR" sz="2400" b="0" i="0" dirty="0" err="1">
                <a:solidFill>
                  <a:srgbClr val="24292F"/>
                </a:solidFill>
                <a:effectLst/>
                <a:latin typeface="-apple-system"/>
              </a:rPr>
              <a:t>probabilidde</a:t>
            </a:r>
            <a:r>
              <a:rPr lang="pt-BR" sz="2400" b="0" i="0" dirty="0">
                <a:solidFill>
                  <a:srgbClr val="24292F"/>
                </a:solidFill>
                <a:effectLst/>
                <a:latin typeface="-apple-system"/>
              </a:rPr>
              <a:t> de eventuais problemas futuros, psicológicos ou físicos.</a:t>
            </a:r>
          </a:p>
          <a:p>
            <a:pPr algn="l"/>
            <a:endParaRPr lang="pt-BR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615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00966F-F578-4C16-8B6E-A0D16BBF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Tela-Home-Page</a:t>
            </a:r>
          </a:p>
        </p:txBody>
      </p:sp>
      <p:pic>
        <p:nvPicPr>
          <p:cNvPr id="6" name="Espaço Reservado para 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38A41E9-7B94-4FFE-9B31-09D8FD67CF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34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41" name="!!Straight Connector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C5E955-A54D-4C5C-B6F7-966CA1095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407436"/>
            <a:ext cx="4218784" cy="3461658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home-page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mostra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últimas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notícias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destaque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Com base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estrutura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padrão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,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bloco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Conteúdo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traz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notícias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destaque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quatro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categorias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esportivas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.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bloco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da Barra Superior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traz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dois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elementos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distintos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●"/>
            </a:pP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Componente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de </a:t>
            </a:r>
            <a:r>
              <a:rPr lang="en-US" b="1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pesquisa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que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permite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substituir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o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conteúdo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da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página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com o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resultado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da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busca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solicitada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pelo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usuário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;</a:t>
            </a:r>
            <a:endParaRPr lang="en-US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342900" lvl="0" indent="-342900">
              <a:lnSpc>
                <a:spcPct val="90000"/>
              </a:lnSpc>
              <a:buFont typeface="Calibri" panose="020F0502020204030204" pitchFamily="34" charset="0"/>
              <a:buChar char="●"/>
            </a:pP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Componente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de </a:t>
            </a:r>
            <a:r>
              <a:rPr lang="en-US" b="1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lista</a:t>
            </a:r>
            <a:r>
              <a:rPr lang="en-US" b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de </a:t>
            </a:r>
            <a:r>
              <a:rPr lang="en-US" b="1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categorias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que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dá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acesso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às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páginas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de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cada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uma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das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seções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disponibilizadas</a:t>
            </a:r>
            <a:r>
              <a:rPr lang="en-US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.</a:t>
            </a:r>
            <a:endParaRPr lang="en-US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01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00966F-F578-4C16-8B6E-A0D16BBF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Tela-</a:t>
            </a: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Notícias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Categoria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8" name="Espaço Reservado para 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E1F86B9-705C-44BC-92C9-0145DF4FFB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2564"/>
          <a:stretch/>
        </p:blipFill>
        <p:spPr>
          <a:xfrm>
            <a:off x="633999" y="765670"/>
            <a:ext cx="6583227" cy="506322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C5E955-A54D-4C5C-B6F7-966CA1095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notícias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categoria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apresenta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Bloco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Conteúdo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,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notícias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referentes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uma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categoria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específica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escolhida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pelo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usuário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.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Bloco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de Barra Superior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apresenta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mesmos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elementos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 da Home-Page.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107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3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00966F-F578-4C16-8B6E-A0D16BBF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Tela-Notícias de Categoria</a:t>
            </a:r>
          </a:p>
        </p:txBody>
      </p:sp>
      <p:pic>
        <p:nvPicPr>
          <p:cNvPr id="7" name="Espaço Reservado para 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AB7219F-A92B-44A6-9CCE-E87E257652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r="249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57" name="!!Straight Connector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C5E955-A54D-4C5C-B6F7-966CA1095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tela de notícias de categoria, o usuário pode ler um resumo da notícia, caso queira o usuário pode clicar na imagem que o levará para a página da notícia completa.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81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00966F-F578-4C16-8B6E-A0D16BBF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Tela- </a:t>
            </a: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Leitura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Notícia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</p:txBody>
      </p:sp>
      <p:pic>
        <p:nvPicPr>
          <p:cNvPr id="8" name="Espaço Reservado para 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3672396-90C9-4FFF-AB23-1C69DCAFDB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" r="107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45" name="!!Straight Connector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C5E955-A54D-4C5C-B6F7-966CA1095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tela de Leitura de Notícia apresenta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, no Bloco de Conteúdo, uma notícia específica. O Bloco de Barra Superior apresenta os mesmos elementos da Home-Page.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64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1646B7-6D4E-4352-81AA-5F59BD03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>
                <a:effectLst/>
              </a:rPr>
              <a:t>Tela - Resultado de Pesquisa</a:t>
            </a:r>
            <a:br>
              <a:rPr lang="en-US" sz="4100" b="1">
                <a:effectLst/>
              </a:rPr>
            </a:br>
            <a:endParaRPr lang="en-US" sz="4100"/>
          </a:p>
        </p:txBody>
      </p:sp>
      <p:pic>
        <p:nvPicPr>
          <p:cNvPr id="6" name="Espaço Reservado para Conteúdo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385EF22-9928-4336-A0D6-0335EC5D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" y="634946"/>
            <a:ext cx="1006044" cy="5234147"/>
          </a:xfrm>
          <a:prstGeom prst="rect">
            <a:avLst/>
          </a:prstGeom>
        </p:spPr>
      </p:pic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ço Reservado para Conteúdo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7925404-F148-4274-880C-379B4C8D67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12" y="1360324"/>
            <a:ext cx="3379199" cy="346165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0C86425-5FDB-4E52-9F25-1D9DC9B4B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7308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/>
              </a:rPr>
              <a:t>Assim que o usuário informa um tópico de pesquisa, ao clicar no botão Ok, ele é direcionado para uma tela que traz a relação de notícias associadas ao tópico informado. Este resultado é apresentado na Figura a seguir.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089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00966F-F578-4C16-8B6E-A0D16BBF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Tela- </a:t>
            </a: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Leitura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Notícia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</p:txBody>
      </p:sp>
      <p:pic>
        <p:nvPicPr>
          <p:cNvPr id="8" name="Espaço Reservado para 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3672396-90C9-4FFF-AB23-1C69DCAFDB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" r="107" b="1"/>
          <a:stretch/>
        </p:blipFill>
        <p:spPr>
          <a:xfrm>
            <a:off x="633999" y="765655"/>
            <a:ext cx="6583227" cy="5063257"/>
          </a:xfrm>
          <a:prstGeom prst="rect">
            <a:avLst/>
          </a:prstGeom>
        </p:spPr>
      </p:pic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C5E955-A54D-4C5C-B6F7-966CA1095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tela de Leitura de Notícia apresenta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, no Bloco de Conteúdo, uma notícia específica. O Bloco de Barra Superior apresenta os mesmos elementos da Home-Page.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87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B00966F-F578-4C16-8B6E-A0D16BBF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Comentários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7" name="Espaço Reservado para 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0C3E77C-A677-46D6-90BF-3A009BF088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r="18623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1" name="!!Straight Connector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C5E955-A54D-4C5C-B6F7-966CA1095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permite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usuário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comentar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notícia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informar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 nome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quem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comentando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texto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comentário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Este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bloco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é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exibido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abaixo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notíca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842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709AED"/>
      </a:accent1>
      <a:accent2>
        <a:srgbClr val="28B0DC"/>
      </a:accent2>
      <a:accent3>
        <a:srgbClr val="3BB49F"/>
      </a:accent3>
      <a:accent4>
        <a:srgbClr val="37BA6D"/>
      </a:accent4>
      <a:accent5>
        <a:srgbClr val="31BA31"/>
      </a:accent5>
      <a:accent6>
        <a:srgbClr val="70B53E"/>
      </a:accent6>
      <a:hlink>
        <a:srgbClr val="94805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403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Arial Nova</vt:lpstr>
      <vt:lpstr>Arial Nova Light</vt:lpstr>
      <vt:lpstr>Calibri</vt:lpstr>
      <vt:lpstr>Century Gothic</vt:lpstr>
      <vt:lpstr>Elephant</vt:lpstr>
      <vt:lpstr>RetrospectVTI</vt:lpstr>
      <vt:lpstr>BrushVTI</vt:lpstr>
      <vt:lpstr>SporT_Today</vt:lpstr>
      <vt:lpstr>Introdução </vt:lpstr>
      <vt:lpstr>Tela-Home-Page</vt:lpstr>
      <vt:lpstr>Tela-Notícias de Categoria</vt:lpstr>
      <vt:lpstr>Tela-Notícias de Categoria</vt:lpstr>
      <vt:lpstr>Tela- Leitura de Notícia </vt:lpstr>
      <vt:lpstr>Tela - Resultado de Pesquisa </vt:lpstr>
      <vt:lpstr>Tela- Leitura de Notícia </vt:lpstr>
      <vt:lpstr>Comentários</vt:lpstr>
      <vt:lpstr>Rodapé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SporT_Today</dc:title>
  <dc:creator>Gabriel Garcia</dc:creator>
  <cp:lastModifiedBy>Gabriel Garcia</cp:lastModifiedBy>
  <cp:revision>1</cp:revision>
  <dcterms:created xsi:type="dcterms:W3CDTF">2021-12-06T12:19:53Z</dcterms:created>
  <dcterms:modified xsi:type="dcterms:W3CDTF">2021-12-06T19:15:46Z</dcterms:modified>
</cp:coreProperties>
</file>