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F62D7-750B-4436-B436-BD31369AD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85016-CE97-458F-852D-858E0810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1B9647-3131-46FC-B01D-0292C2F9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0E362-C74D-4B04-AF55-84FA7053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104A9-990D-42FB-82CE-69B0B685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2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69909-0536-46B7-8094-C17D0699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6C8585-2480-4EA1-852D-2AF791D75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2E5892-0230-4EDC-95E3-0E3F6EC2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19946-764D-495A-B639-EC55E5FE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09B-76D6-4568-89B0-DEA46093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2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D916D5-910F-44F2-8737-6ECCD3823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7D1287-F156-498B-BCAA-3F0BDAC9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436B3-D73B-43FF-879F-A5D49D74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A7615-22EA-427C-86C1-827E39C8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792D9-897A-4240-9612-B51C2276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69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1EB74-EAB4-44A8-A0BA-49E716BA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ED4D1-D716-45D2-A68A-5992E914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B3802-D4B0-4BE9-9109-4FD05462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B268D-3CA1-4124-AF20-7C52FBB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C73C4D-5033-402D-BB9D-CFAA0226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01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A566-ED67-40FF-B2EF-DDED3799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4387A5-3353-4A00-8AA2-40C78F58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819C2-9644-4360-BDFC-5140A2A5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8A229-49DF-4879-9F43-4129588C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A5AC5B-DC2E-48E3-802C-9CD83593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7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6A49E-0DFA-48FD-89B0-A5663137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EB2CF-1CCF-4BF0-BA40-42B4ACF2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40D546-6143-445D-B2CB-6E593801A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64C44-C43F-4341-A52A-AE297949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649344-D545-40F1-A63D-392B9FE0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6266A0-630B-47A5-949B-D59F17E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1F17F-129B-497A-8045-A545C7F2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C19AD3-D038-4DC2-BBAB-3B7A86C2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BA4C46-2E0F-4D86-8F2E-DA2A8163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D983AB-613C-4B53-B7BB-B1AAB6B33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1873D0-CD45-43CE-A123-D9149C05B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78A399-E967-40F0-A7FA-7D6741BD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BD50A9-501B-47A3-93D0-73B41618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CDB723-AB47-4CBC-A954-DA4E999D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19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5D80F-1D6B-4DEB-8947-7480EA6F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96E2D6-DD6B-482E-A9A0-B55B10DA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3A90CD-B8B4-4BB5-9AED-8B16F937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D0E54-18A0-482A-9E26-5F18BAE1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7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D2A8B6-E505-46BE-8280-BCD258C6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BDCE4F-56E4-4A08-9155-C30AE65F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135BEA-5F7D-4DDC-BCB3-7150E661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4354F-ED38-40D3-BF41-F97E91D0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B8E7C-6166-43E6-A4A8-58A76720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80E498-A7D7-4E1B-BE1E-06F0A071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0AC31F-212B-4DBC-9DD2-F626EEDC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461DD-0473-45A6-86A2-70E96636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BE8A58-4072-44F6-A0A7-B1482418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0641D-92C8-40A8-BA79-A39739EA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8111ED-D30C-4B0E-BFBB-AA2870C4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A3A37B-C82A-4491-BA9B-1BE22197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8AC2B5-7096-4D61-9918-33FD3C73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918DA7-1624-4AFC-A366-72A04D42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3BE770-49B8-4C6A-BCE9-7BE75C1A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33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6E5CDE-18C1-4BDD-A5A6-4D3A8A78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E27BA4-7605-46D8-9CB6-DE7E70604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A81BE-99A6-4D17-AD7F-E9F852F4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48CF-0723-4B1D-AB4B-440BD288D2E1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0A2E9-8F05-47C1-9040-A70013E7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5A385C-39B6-40AE-B833-A86C90FB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6E2F-FBB0-40D3-BFFD-4913DCFF7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5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CE5D498-1150-4217-A54A-3CF79BA1420E}"/>
              </a:ext>
            </a:extLst>
          </p:cNvPr>
          <p:cNvSpPr txBox="1"/>
          <p:nvPr/>
        </p:nvSpPr>
        <p:spPr>
          <a:xfrm>
            <a:off x="2001078" y="1577010"/>
            <a:ext cx="4386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Portal Licita Brasil</a:t>
            </a:r>
          </a:p>
        </p:txBody>
      </p:sp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20DA70CF-A391-40F4-BD3D-EC4AFC804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8"/>
          <a:stretch/>
        </p:blipFill>
        <p:spPr>
          <a:xfrm>
            <a:off x="2414339" y="4107766"/>
            <a:ext cx="1638384" cy="1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77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Júlio Lustosa</dc:creator>
  <cp:lastModifiedBy>Júlio Lustosa</cp:lastModifiedBy>
  <cp:revision>2</cp:revision>
  <dcterms:created xsi:type="dcterms:W3CDTF">2021-10-25T03:50:06Z</dcterms:created>
  <dcterms:modified xsi:type="dcterms:W3CDTF">2021-11-09T00:29:04Z</dcterms:modified>
</cp:coreProperties>
</file>