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61" r:id="rId4"/>
    <p:sldId id="268" r:id="rId5"/>
    <p:sldId id="277" r:id="rId6"/>
    <p:sldId id="275" r:id="rId7"/>
    <p:sldId id="293" r:id="rId8"/>
    <p:sldId id="286" r:id="rId9"/>
    <p:sldId id="278" r:id="rId10"/>
    <p:sldId id="288" r:id="rId11"/>
  </p:sldIdLst>
  <p:sldSz cx="9144000" cy="5143500" type="screen16x9"/>
  <p:notesSz cx="6858000" cy="9144000"/>
  <p:embeddedFontLst>
    <p:embeddedFont>
      <p:font typeface="Quicksand" charset="0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0835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15616" y="627534"/>
            <a:ext cx="777686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Desenvolvimento de aplicação Web Front-End</a:t>
            </a:r>
            <a:endParaRPr sz="4000" dirty="0"/>
          </a:p>
        </p:txBody>
      </p:sp>
      <p:sp>
        <p:nvSpPr>
          <p:cNvPr id="3" name="Google Shape;71;p12"/>
          <p:cNvSpPr txBox="1">
            <a:spLocks/>
          </p:cNvSpPr>
          <p:nvPr/>
        </p:nvSpPr>
        <p:spPr>
          <a:xfrm>
            <a:off x="1187624" y="3291830"/>
            <a:ext cx="77768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r"/>
            <a:r>
              <a:rPr lang="pt-BR" sz="5400" b="1" dirty="0" smtClean="0"/>
              <a:t>Moda </a:t>
            </a:r>
            <a:r>
              <a:rPr lang="pt-BR" sz="5400" b="1" dirty="0"/>
              <a:t>G</a:t>
            </a:r>
            <a:r>
              <a:rPr lang="pt-BR" sz="5400" b="1" dirty="0" smtClean="0"/>
              <a:t>reen</a:t>
            </a:r>
            <a:endParaRPr lang="pt-BR" sz="5400" b="1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</a:t>
            </a:r>
            <a:r>
              <a:rPr lang="en" dirty="0" smtClean="0"/>
              <a:t>Work</a:t>
            </a:r>
            <a:endParaRPr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Cris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Owner / Scrum Master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Ezequiel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Maria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eveloper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Rafa</a:t>
            </a:r>
            <a: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pt-BR" sz="800" dirty="0" smtClean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Developer / Designer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26" name="Picture 6" descr="C:\Users\ADMINI~1\AppData\Local\Temp\SNAGHTML58bb57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18" y="1438688"/>
            <a:ext cx="1567964" cy="15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~1\AppData\Local\Temp\SNAGHTML5c670c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850" y="1312436"/>
            <a:ext cx="1569600" cy="16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979712" y="1635646"/>
            <a:ext cx="6671400" cy="568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Integrantes: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979712" y="2715766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Cristiane de Morais Ramos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Ezequiel Silva de Souza Almeida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Maria Luiza Silva Lacerda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2"/>
                </a:solidFill>
              </a:rPr>
              <a:t>Rafaela C. Souza de Oliveira</a:t>
            </a: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6444208" y="4155926"/>
            <a:ext cx="2592288" cy="648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 smtClean="0">
                <a:solidFill>
                  <a:schemeClr val="lt2"/>
                </a:solidFill>
              </a:rPr>
              <a:t>PUC Minas </a:t>
            </a:r>
            <a:r>
              <a:rPr lang="pt-BR" sz="1800" dirty="0" smtClean="0">
                <a:solidFill>
                  <a:schemeClr val="lt2"/>
                </a:solidFill>
              </a:rPr>
              <a:t>– 2/2021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1039" name="Picture 15" descr="C:\Users\ADMINI~1\AppData\Local\Temp\SNAGHTML5845ab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7" y="1939183"/>
            <a:ext cx="8001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87624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39C0BA"/>
                </a:solidFill>
              </a:rPr>
              <a:t>CONTEXTO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87624" y="843558"/>
            <a:ext cx="7272808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P</a:t>
            </a:r>
            <a:r>
              <a:rPr lang="en" sz="2000" b="1" dirty="0" smtClean="0"/>
              <a:t>roblema:</a:t>
            </a:r>
            <a:endParaRPr sz="2000" b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pt-BR" sz="1700" dirty="0" smtClean="0"/>
              <a:t>Empresas inseridas no contexto do Slow Fashion possuem pouca visibilidade no mercado</a:t>
            </a:r>
            <a:endParaRPr sz="1700" dirty="0"/>
          </a:p>
          <a:p>
            <a:pPr lvl="0"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pt-BR" sz="1700" dirty="0" smtClean="0"/>
              <a:t>Dificuldade em comprar produtos na internet com impacto </a:t>
            </a:r>
            <a:r>
              <a:rPr lang="pt-BR" sz="1700" dirty="0"/>
              <a:t>ambiental e social </a:t>
            </a:r>
            <a:r>
              <a:rPr lang="pt-BR" sz="1700" dirty="0" smtClean="0"/>
              <a:t>reduzidos</a:t>
            </a:r>
          </a:p>
          <a:p>
            <a:pPr marL="76200" lvl="0" indent="0">
              <a:spcBef>
                <a:spcPts val="0"/>
              </a:spcBef>
              <a:buClr>
                <a:schemeClr val="accent1"/>
              </a:buClr>
              <a:buSzPts val="2400"/>
              <a:buNone/>
            </a:pPr>
            <a:endParaRPr lang="pt-BR" sz="2000" dirty="0" smtClean="0"/>
          </a:p>
          <a:p>
            <a:pPr marL="0" lvl="0" indent="0">
              <a:buNone/>
            </a:pPr>
            <a:r>
              <a:rPr lang="pt-BR" sz="2000" b="1" dirty="0" smtClean="0"/>
              <a:t>Público-alvo:</a:t>
            </a:r>
            <a:endParaRPr lang="pt-BR" sz="2000" b="1" dirty="0"/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Empreendedores de marcas que utilizam o conceito </a:t>
            </a:r>
            <a:r>
              <a:rPr lang="pt-BR" sz="1700" dirty="0" smtClean="0"/>
              <a:t>Slow Fashion</a:t>
            </a:r>
          </a:p>
          <a:p>
            <a:pPr lvl="0" indent="-381000">
              <a:buClr>
                <a:schemeClr val="accent1"/>
              </a:buClr>
              <a:buSzPts val="2400"/>
            </a:pPr>
            <a:r>
              <a:rPr lang="pt-BR" sz="1700" dirty="0"/>
              <a:t>Consumidores </a:t>
            </a:r>
            <a:r>
              <a:rPr lang="pt-BR" sz="1700" dirty="0" smtClean="0"/>
              <a:t>receptivos </a:t>
            </a:r>
            <a:r>
              <a:rPr lang="pt-BR" sz="1700" dirty="0"/>
              <a:t>ao conceito de </a:t>
            </a:r>
            <a:r>
              <a:rPr lang="pt-BR" sz="1700" dirty="0" smtClean="0"/>
              <a:t>sustentabilidade e que possuem preferência </a:t>
            </a:r>
            <a:r>
              <a:rPr lang="pt-BR" sz="1700" dirty="0"/>
              <a:t>em adquirir produtos produzidos de forma sustentável</a:t>
            </a:r>
            <a:endParaRPr sz="17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 Funcionais</a:t>
            </a:r>
            <a:endParaRPr dirty="0"/>
          </a:p>
        </p:txBody>
      </p:sp>
      <p:graphicFrame>
        <p:nvGraphicFramePr>
          <p:cNvPr id="169" name="Google Shape;169;p24"/>
          <p:cNvGraphicFramePr/>
          <p:nvPr>
            <p:extLst>
              <p:ext uri="{D42A27DB-BD31-4B8C-83A1-F6EECF244321}">
                <p14:modId xmlns:p14="http://schemas.microsoft.com/office/powerpoint/2010/main" val="585032247"/>
              </p:ext>
            </p:extLst>
          </p:nvPr>
        </p:nvGraphicFramePr>
        <p:xfrm>
          <a:off x="1259632" y="1347614"/>
          <a:ext cx="7012576" cy="30061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576064"/>
                <a:gridCol w="5500408"/>
                <a:gridCol w="936104"/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ID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Descrição do requisito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Prioridade</a:t>
                      </a:r>
                      <a:endParaRPr sz="1100" b="1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RF-8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os consumidores realizem o seu cadastro de usuário no site com os seguintes campos: nome, gênero, endereço e data de aniversário.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RF-9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deverá permitir ao usuário (empreendedor e consumidor) realizar o login com nome de usuário ou e-mail e senha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RF-12</a:t>
                      </a:r>
                      <a:endParaRPr lang="pt-BR"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adicione produtos ao carrinho de compras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RF-13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registrar a lista de produtos adicionados ao carrinho de compras pelos consumidores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sz="1100" b="0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RF-25</a:t>
                      </a:r>
                      <a:endParaRPr lang="pt-BR" sz="1100" b="0" i="0" u="none" strike="noStrike" cap="none" dirty="0" smtClean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cap="none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Arial"/>
                        </a:rPr>
                        <a:t>O site deve permitir que o consumidor visualize os detalhes de um produto: descrição, fotos, preço, avaliações dos outros clientes e localização da loja</a:t>
                      </a:r>
                      <a:endParaRPr sz="1100" b="0" i="0" u="none" strike="noStrike" cap="none" dirty="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b="0" dirty="0" smtClean="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171762" y="1439177"/>
            <a:ext cx="3688269" cy="2226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b="1" dirty="0" smtClean="0"/>
              <a:t>Tela de cadastro e login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8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/>
              <a:t>Validação de preenchimento dos campos </a:t>
            </a:r>
            <a:r>
              <a:rPr lang="pt-BR" sz="1600" dirty="0" smtClean="0"/>
              <a:t>obrigatórios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Registro do usuário no localStorage do navegador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pt-BR" sz="1600" dirty="0" smtClean="0"/>
              <a:t>Autenticação de usuário cadastrado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4743121" y="1482152"/>
            <a:ext cx="3960439" cy="2385741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68;p24"/>
          <p:cNvSpPr txBox="1">
            <a:spLocks/>
          </p:cNvSpPr>
          <p:nvPr/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Solução implementada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440" y="1613545"/>
            <a:ext cx="310246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Google Shape;794;p47"/>
          <p:cNvSpPr/>
          <p:nvPr/>
        </p:nvSpPr>
        <p:spPr>
          <a:xfrm>
            <a:off x="4067944" y="1568267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ofertas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dinâmica da lista de produtos inseridos via JSON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Inserção de produtos no carrinho de compras ao clicar no ícone correspondente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Redirecionamento do usuário para a tela de detalhamento do produto ao clicar no ícone correspondente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743" y="721404"/>
            <a:ext cx="261717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oogle Shape;833;p47"/>
          <p:cNvGrpSpPr/>
          <p:nvPr/>
        </p:nvGrpSpPr>
        <p:grpSpPr>
          <a:xfrm>
            <a:off x="3151125" y="1043294"/>
            <a:ext cx="367467" cy="287115"/>
            <a:chOff x="1923075" y="3694075"/>
            <a:chExt cx="437200" cy="341600"/>
          </a:xfrm>
        </p:grpSpPr>
        <p:sp>
          <p:nvSpPr>
            <p:cNvPr id="23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323;p33"/>
          <p:cNvSpPr txBox="1">
            <a:spLocks/>
          </p:cNvSpPr>
          <p:nvPr/>
        </p:nvSpPr>
        <p:spPr>
          <a:xfrm>
            <a:off x="1259632" y="898071"/>
            <a:ext cx="3600400" cy="222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1800" b="1" dirty="0" smtClean="0"/>
              <a:t>Tela de finalização da compra</a:t>
            </a:r>
          </a:p>
          <a:p>
            <a:pPr marL="0" indent="0">
              <a:buFont typeface="Quicksand"/>
              <a:buNone/>
            </a:pPr>
            <a:endParaRPr lang="pt-BR" sz="18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Apresentação dos produtos adicionados no carrinho de compra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da quantidade e do valor unitário dos produtos selecionados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600" dirty="0" smtClean="0"/>
              <a:t>Exibição do valor total da compra</a:t>
            </a:r>
          </a:p>
          <a:p>
            <a:pPr marL="0" indent="0">
              <a:buFont typeface="Quicksand"/>
              <a:buNone/>
            </a:pPr>
            <a:endParaRPr lang="pt-BR" sz="1800" dirty="0"/>
          </a:p>
        </p:txBody>
      </p:sp>
      <p:grpSp>
        <p:nvGrpSpPr>
          <p:cNvPr id="16" name="Google Shape;313;p32"/>
          <p:cNvGrpSpPr/>
          <p:nvPr/>
        </p:nvGrpSpPr>
        <p:grpSpPr>
          <a:xfrm>
            <a:off x="5724128" y="396502"/>
            <a:ext cx="2736410" cy="4178197"/>
            <a:chOff x="5011702" y="465959"/>
            <a:chExt cx="2736410" cy="4222433"/>
          </a:xfrm>
        </p:grpSpPr>
        <p:sp>
          <p:nvSpPr>
            <p:cNvPr id="17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21;p47"/>
          <p:cNvGrpSpPr/>
          <p:nvPr/>
        </p:nvGrpSpPr>
        <p:grpSpPr>
          <a:xfrm>
            <a:off x="4860032" y="1059582"/>
            <a:ext cx="397136" cy="305017"/>
            <a:chOff x="568950" y="3686775"/>
            <a:chExt cx="472500" cy="362900"/>
          </a:xfrm>
        </p:grpSpPr>
        <p:sp>
          <p:nvSpPr>
            <p:cNvPr id="3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164" y="759867"/>
            <a:ext cx="2604338" cy="348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8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3863613" y="1125096"/>
            <a:ext cx="230425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Desafios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Gestão do tempo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Integrantes do grupo não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possuíam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conhecimento prévio em programação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Conseguir conciliar as entregas do projeto com a finalização dos conteúdos de cada microfundamento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6383093" y="1125095"/>
            <a:ext cx="230425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Aprendizados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Dividir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para conquistar”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Entendimento de que é necessário sedimentar melhor os conceitos  antes de partir para a prática</a:t>
            </a: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1237929" y="1125096"/>
            <a:ext cx="2412166" cy="2552159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Pontos positivos</a:t>
            </a:r>
            <a:endParaRPr b="1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1200" dirty="0" smtClean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Utilização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 ferramentas e frameworks com aplicação no mercado de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trabalho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Aplicação do conhecimento teórico adquirido nos microfundamentos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Engajamento e comunicação </a:t>
            </a:r>
            <a:r>
              <a:rPr lang="en" sz="12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do </a:t>
            </a:r>
            <a:r>
              <a:rPr lang="en" sz="1200" dirty="0" smtClean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grupo</a:t>
            </a: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sz="12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Google Shape;168;p24"/>
          <p:cNvSpPr txBox="1">
            <a:spLocks/>
          </p:cNvSpPr>
          <p:nvPr/>
        </p:nvSpPr>
        <p:spPr>
          <a:xfrm>
            <a:off x="1193912" y="4115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smtClean="0">
                <a:solidFill>
                  <a:schemeClr val="accent1"/>
                </a:solidFill>
                <a:latin typeface="Quicksand"/>
                <a:ea typeface="Quicksand"/>
                <a:cs typeface="Quicksand"/>
              </a:rPr>
              <a:t>Conclusão</a:t>
            </a:r>
            <a:endParaRPr lang="pt-BR" sz="1800" dirty="0">
              <a:solidFill>
                <a:schemeClr val="accent1"/>
              </a:solidFill>
              <a:latin typeface="Quicksand"/>
              <a:ea typeface="Quicksand"/>
              <a:cs typeface="Quicksand"/>
            </a:endParaRPr>
          </a:p>
        </p:txBody>
      </p:sp>
      <p:grpSp>
        <p:nvGrpSpPr>
          <p:cNvPr id="48" name="Google Shape;795;p47"/>
          <p:cNvGrpSpPr/>
          <p:nvPr/>
        </p:nvGrpSpPr>
        <p:grpSpPr>
          <a:xfrm>
            <a:off x="2834987" y="1178410"/>
            <a:ext cx="217248" cy="215725"/>
            <a:chOff x="5972700" y="2330200"/>
            <a:chExt cx="411625" cy="387275"/>
          </a:xfrm>
        </p:grpSpPr>
        <p:sp>
          <p:nvSpPr>
            <p:cNvPr id="49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  <p:sp>
          <p:nvSpPr>
            <p:cNvPr id="50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92D050"/>
                  </a:solidFill>
                </a:ln>
              </a:endParaRPr>
            </a:p>
          </p:txBody>
        </p:sp>
      </p:grpSp>
      <p:grpSp>
        <p:nvGrpSpPr>
          <p:cNvPr id="51" name="Google Shape;755;p47"/>
          <p:cNvGrpSpPr/>
          <p:nvPr/>
        </p:nvGrpSpPr>
        <p:grpSpPr>
          <a:xfrm>
            <a:off x="4796761" y="1162468"/>
            <a:ext cx="284748" cy="258033"/>
            <a:chOff x="6618700" y="1635475"/>
            <a:chExt cx="456675" cy="432325"/>
          </a:xfrm>
        </p:grpSpPr>
        <p:sp>
          <p:nvSpPr>
            <p:cNvPr id="52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017;p47"/>
          <p:cNvGrpSpPr/>
          <p:nvPr/>
        </p:nvGrpSpPr>
        <p:grpSpPr>
          <a:xfrm>
            <a:off x="7709255" y="1189433"/>
            <a:ext cx="215966" cy="266608"/>
            <a:chOff x="6718575" y="2318625"/>
            <a:chExt cx="256950" cy="407375"/>
          </a:xfrm>
        </p:grpSpPr>
        <p:sp>
          <p:nvSpPr>
            <p:cNvPr id="5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1640" y="987574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</a:rPr>
              <a:t>Obrigado!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1640" y="228371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F3F3F3"/>
                </a:solidFill>
              </a:rPr>
              <a:t>Dúvidas?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382</Words>
  <Application>Microsoft Office PowerPoint</Application>
  <PresentationFormat>Apresentação na tela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Quicksand</vt:lpstr>
      <vt:lpstr>Calibri</vt:lpstr>
      <vt:lpstr>Eleanor template</vt:lpstr>
      <vt:lpstr>Desenvolvimento de aplicação Web Front-End</vt:lpstr>
      <vt:lpstr>Integrantes:</vt:lpstr>
      <vt:lpstr>CONTEXTO</vt:lpstr>
      <vt:lpstr>Requisitos Funcionais</vt:lpstr>
      <vt:lpstr>Apresentação do PowerPoint</vt:lpstr>
      <vt:lpstr>Apresentação do PowerPoint</vt:lpstr>
      <vt:lpstr>Apresentação do PowerPoint</vt:lpstr>
      <vt:lpstr>Apresentação do PowerPoint</vt:lpstr>
      <vt:lpstr>Obrigado!</vt:lpstr>
      <vt:lpstr>Team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aplicação Web Front-End</dc:title>
  <dc:creator>Rafaela</dc:creator>
  <cp:lastModifiedBy>Administrador'</cp:lastModifiedBy>
  <cp:revision>27</cp:revision>
  <dcterms:modified xsi:type="dcterms:W3CDTF">2021-12-03T21:00:07Z</dcterms:modified>
</cp:coreProperties>
</file>