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8" r:id="rId3"/>
    <p:sldId id="261" r:id="rId4"/>
    <p:sldId id="268" r:id="rId5"/>
    <p:sldId id="277" r:id="rId6"/>
    <p:sldId id="275" r:id="rId7"/>
    <p:sldId id="293" r:id="rId8"/>
    <p:sldId id="286" r:id="rId9"/>
    <p:sldId id="278" r:id="rId10"/>
    <p:sldId id="288" r:id="rId11"/>
  </p:sldIdLst>
  <p:sldSz cx="9144000" cy="5143500" type="screen16x9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Quicksand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80835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2539d42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2539d42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92539d42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92539d42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115616" y="627534"/>
            <a:ext cx="777686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Desenvolvimento de aplicação Web Front-End</a:t>
            </a:r>
            <a:endParaRPr sz="4000" dirty="0"/>
          </a:p>
        </p:txBody>
      </p:sp>
      <p:sp>
        <p:nvSpPr>
          <p:cNvPr id="3" name="Google Shape;71;p12"/>
          <p:cNvSpPr txBox="1">
            <a:spLocks/>
          </p:cNvSpPr>
          <p:nvPr/>
        </p:nvSpPr>
        <p:spPr>
          <a:xfrm>
            <a:off x="1187624" y="3291830"/>
            <a:ext cx="777686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r"/>
            <a:r>
              <a:rPr lang="pt-BR" sz="5400" b="1" dirty="0" smtClean="0"/>
              <a:t>Moda </a:t>
            </a:r>
            <a:r>
              <a:rPr lang="pt-BR" sz="5400" b="1" dirty="0"/>
              <a:t>G</a:t>
            </a:r>
            <a:r>
              <a:rPr lang="pt-BR" sz="5400" b="1" dirty="0" smtClean="0"/>
              <a:t>reen</a:t>
            </a:r>
            <a:endParaRPr lang="pt-BR" sz="5400" b="1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</a:t>
            </a:r>
            <a:r>
              <a:rPr lang="en" dirty="0" smtClean="0"/>
              <a:t>Work</a:t>
            </a:r>
            <a:endParaRPr dirty="0"/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42" name="Google Shape;542;p44"/>
          <p:cNvSpPr txBox="1"/>
          <p:nvPr/>
        </p:nvSpPr>
        <p:spPr>
          <a:xfrm>
            <a:off x="124132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Cris</a:t>
            </a:r>
            <a:r>
              <a:rPr lang="en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/>
            </a:r>
            <a:br>
              <a:rPr lang="en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 dirty="0" smtClean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Product Owner / Scrum Master</a:t>
            </a:r>
            <a:endParaRPr sz="8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4" name="Google Shape;544;p44"/>
          <p:cNvSpPr txBox="1"/>
          <p:nvPr/>
        </p:nvSpPr>
        <p:spPr>
          <a:xfrm>
            <a:off x="322105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Ezequiel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 smtClean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Developer</a:t>
            </a:r>
            <a:endParaRPr sz="8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6" name="Google Shape;546;p44"/>
          <p:cNvSpPr txBox="1"/>
          <p:nvPr/>
        </p:nvSpPr>
        <p:spPr>
          <a:xfrm>
            <a:off x="520077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Maria</a:t>
            </a:r>
            <a:r>
              <a:rPr lang="en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/>
            </a:r>
            <a:br>
              <a:rPr lang="en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lang="en" sz="800" dirty="0" smtClean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eveloper</a:t>
            </a:r>
            <a:endParaRPr sz="8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8" name="Google Shape;548;p44"/>
          <p:cNvSpPr txBox="1"/>
          <p:nvPr/>
        </p:nvSpPr>
        <p:spPr>
          <a:xfrm>
            <a:off x="718050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Rafa</a:t>
            </a:r>
            <a:r>
              <a:rPr lang="en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/>
            </a:r>
            <a:br>
              <a:rPr lang="en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pt-BR" sz="800" dirty="0" smtClean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Developer / Designer</a:t>
            </a:r>
            <a:endParaRPr sz="8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126" name="Picture 6" descr="C:\Users\ADMINI~1\AppData\Local\Temp\SNAGHTML58bb57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500" y="1518951"/>
            <a:ext cx="14287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979712" y="1635646"/>
            <a:ext cx="6671400" cy="5680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dk1"/>
                </a:solidFill>
              </a:rPr>
              <a:t>Integrantes: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979712" y="2715766"/>
            <a:ext cx="6671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2"/>
                </a:solidFill>
              </a:rPr>
              <a:t>Cristiane de Morais Ramos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2"/>
                </a:solidFill>
              </a:rPr>
              <a:t>Ezequiel Silva de Souza Almeida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2"/>
                </a:solidFill>
              </a:rPr>
              <a:t>Maria Luiza Silva Lacerda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2"/>
                </a:solidFill>
              </a:rPr>
              <a:t>Rafaela C. Souza de Oliveira</a:t>
            </a:r>
            <a:endParaRPr sz="1800" b="1" dirty="0">
              <a:solidFill>
                <a:schemeClr val="lt2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6444208" y="4155926"/>
            <a:ext cx="2592288" cy="648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lt2"/>
                </a:solidFill>
              </a:rPr>
              <a:t>PUC Minas – 2/2021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39" name="Picture 15" descr="C:\Users\ADMINI~1\AppData\Local\Temp\SNAGHTML5845ab6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17" y="2139702"/>
            <a:ext cx="8001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87624" y="555526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C0NTEXTO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87624" y="843558"/>
            <a:ext cx="7272808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P</a:t>
            </a:r>
            <a:r>
              <a:rPr lang="en" sz="2000" b="1" dirty="0" smtClean="0"/>
              <a:t>roblema:</a:t>
            </a:r>
            <a:endParaRPr sz="2000" b="1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pt-BR" sz="1700" dirty="0" smtClean="0"/>
              <a:t>Empresas inseridas no contexto do Slow Fashion possuem pouca visibilidade no mercado</a:t>
            </a:r>
            <a:endParaRPr sz="1700" dirty="0"/>
          </a:p>
          <a:p>
            <a:pPr lvl="0"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pt-BR" sz="1700" dirty="0" smtClean="0"/>
              <a:t>Dificuldade em comprar produtos na internet com impacto </a:t>
            </a:r>
            <a:r>
              <a:rPr lang="pt-BR" sz="1700" dirty="0"/>
              <a:t>ambiental e social </a:t>
            </a:r>
            <a:r>
              <a:rPr lang="pt-BR" sz="1700" dirty="0" smtClean="0"/>
              <a:t>reduzidos</a:t>
            </a:r>
          </a:p>
          <a:p>
            <a:pPr marL="76200" lvl="0" indent="0">
              <a:spcBef>
                <a:spcPts val="0"/>
              </a:spcBef>
              <a:buClr>
                <a:schemeClr val="accent1"/>
              </a:buClr>
              <a:buSzPts val="2400"/>
              <a:buNone/>
            </a:pPr>
            <a:endParaRPr lang="pt-BR" sz="2000" dirty="0" smtClean="0"/>
          </a:p>
          <a:p>
            <a:pPr marL="0" lvl="0" indent="0">
              <a:buNone/>
            </a:pPr>
            <a:r>
              <a:rPr lang="pt-BR" sz="2000" b="1" dirty="0" smtClean="0"/>
              <a:t>Público-alvo:</a:t>
            </a:r>
            <a:endParaRPr lang="pt-BR" sz="2000" b="1" dirty="0"/>
          </a:p>
          <a:p>
            <a:pPr lvl="0" indent="-381000">
              <a:buClr>
                <a:schemeClr val="accent1"/>
              </a:buClr>
              <a:buSzPts val="2400"/>
            </a:pPr>
            <a:r>
              <a:rPr lang="pt-BR" sz="1700" dirty="0"/>
              <a:t>Empreendedores de marcas que utilizam o conceito </a:t>
            </a:r>
            <a:r>
              <a:rPr lang="pt-BR" sz="1700" dirty="0" smtClean="0"/>
              <a:t>Slow Fashion</a:t>
            </a:r>
          </a:p>
          <a:p>
            <a:pPr lvl="0" indent="-381000">
              <a:buClr>
                <a:schemeClr val="accent1"/>
              </a:buClr>
              <a:buSzPts val="2400"/>
            </a:pPr>
            <a:r>
              <a:rPr lang="pt-BR" sz="1700" dirty="0"/>
              <a:t>Consumidores </a:t>
            </a:r>
            <a:r>
              <a:rPr lang="pt-BR" sz="1700" dirty="0" smtClean="0"/>
              <a:t>receptivos </a:t>
            </a:r>
            <a:r>
              <a:rPr lang="pt-BR" sz="1700" dirty="0"/>
              <a:t>ao conceito de </a:t>
            </a:r>
            <a:r>
              <a:rPr lang="pt-BR" sz="1700" dirty="0" smtClean="0"/>
              <a:t>sustentabilidade e que possuem preferência </a:t>
            </a:r>
            <a:r>
              <a:rPr lang="pt-BR" sz="1700" dirty="0"/>
              <a:t>em adquirir produtos produzidos de forma sustentável</a:t>
            </a:r>
            <a:endParaRPr sz="17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Requisitos Funcionais</a:t>
            </a:r>
            <a:endParaRPr dirty="0"/>
          </a:p>
        </p:txBody>
      </p:sp>
      <p:graphicFrame>
        <p:nvGraphicFramePr>
          <p:cNvPr id="169" name="Google Shape;169;p24"/>
          <p:cNvGraphicFramePr/>
          <p:nvPr>
            <p:extLst>
              <p:ext uri="{D42A27DB-BD31-4B8C-83A1-F6EECF244321}">
                <p14:modId xmlns:p14="http://schemas.microsoft.com/office/powerpoint/2010/main" val="585032247"/>
              </p:ext>
            </p:extLst>
          </p:nvPr>
        </p:nvGraphicFramePr>
        <p:xfrm>
          <a:off x="1259632" y="1347614"/>
          <a:ext cx="7012576" cy="3006150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576064"/>
                <a:gridCol w="5500408"/>
                <a:gridCol w="936104"/>
              </a:tblGrid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ID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Descrição do requisito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Prioridade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RF-8</a:t>
                      </a:r>
                      <a:endParaRPr sz="1100" b="0" i="0" u="none" strike="noStrike" cap="none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O site deve permitir que os consumidores realizem o seu cadastro de usuário no site com os seguintes campos: nome, gênero, endereço e data de aniversário.</a:t>
                      </a:r>
                      <a:endParaRPr sz="1100" b="0" i="0" u="none" strike="noStrike" cap="none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Alta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RF-9</a:t>
                      </a:r>
                      <a:endParaRPr lang="pt-BR" sz="1100" b="0" i="0" u="none" strike="noStrike" cap="none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O site deverá permitir ao usuário (empreendedor e consumidor) realizar o login com nome de usuário ou e-mail e senha</a:t>
                      </a:r>
                      <a:endParaRPr sz="1100" b="0" i="0" u="none" strike="noStrike" cap="none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Alta</a:t>
                      </a:r>
                      <a:endParaRPr lang="pt-BR"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RF-12</a:t>
                      </a:r>
                      <a:endParaRPr lang="pt-BR" sz="1100" b="0" i="0" u="none" strike="noStrike" cap="none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O site deve permitir que o consumidor adicione produtos ao carrinho de compras</a:t>
                      </a:r>
                      <a:endParaRPr sz="1100" b="0" i="0" u="none" strike="noStrike" cap="none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Alta</a:t>
                      </a:r>
                      <a:endParaRPr lang="pt-BR"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RF-13</a:t>
                      </a:r>
                      <a:endParaRPr lang="pt-BR" sz="1100" b="0" i="0" u="none" strike="noStrike" cap="none" dirty="0" smtClean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O site deve registrar a lista de produtos adicionados ao carrinho de compras pelos consumidores</a:t>
                      </a:r>
                      <a:endParaRPr sz="1100" b="0" i="0" u="none" strike="noStrike" cap="none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Alta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RF-25</a:t>
                      </a:r>
                      <a:endParaRPr lang="pt-BR" sz="1100" b="0" i="0" u="none" strike="noStrike" cap="none" dirty="0" smtClean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O site deve permitir que o consumidor visualize os detalhes de um produto: descrição, fotos, preço, avaliações dos outros clientes e localização da loja</a:t>
                      </a:r>
                      <a:endParaRPr sz="1100" b="0" i="0" u="none" strike="noStrike" cap="none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Alta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>
            <a:spLocks noGrp="1"/>
          </p:cNvSpPr>
          <p:nvPr>
            <p:ph type="body" idx="4294967295"/>
          </p:nvPr>
        </p:nvSpPr>
        <p:spPr>
          <a:xfrm>
            <a:off x="1171762" y="1439177"/>
            <a:ext cx="3688269" cy="2226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 smtClean="0"/>
              <a:t>Tela de cadastro e login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800" b="1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pt-BR" sz="1600" dirty="0"/>
              <a:t>Validação de preenchimento dos campos </a:t>
            </a:r>
            <a:r>
              <a:rPr lang="pt-BR" sz="1600" dirty="0" smtClean="0"/>
              <a:t>obrigatórios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pt-BR" sz="1600" dirty="0" smtClean="0"/>
              <a:t>Registro do usuário no localStorage do navegador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pt-BR" sz="1600" dirty="0" smtClean="0"/>
              <a:t>Autenticação de usuário cadastrado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24" name="Google Shape;324;p3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25" name="Google Shape;325;p33"/>
          <p:cNvGrpSpPr/>
          <p:nvPr/>
        </p:nvGrpSpPr>
        <p:grpSpPr>
          <a:xfrm>
            <a:off x="4743121" y="1482152"/>
            <a:ext cx="3960439" cy="2385741"/>
            <a:chOff x="3938374" y="1462324"/>
            <a:chExt cx="4542205" cy="2661224"/>
          </a:xfrm>
        </p:grpSpPr>
        <p:sp>
          <p:nvSpPr>
            <p:cNvPr id="326" name="Google Shape;326;p33"/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68;p24"/>
          <p:cNvSpPr txBox="1">
            <a:spLocks/>
          </p:cNvSpPr>
          <p:nvPr/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Solução implementada</a:t>
            </a:r>
            <a:endParaRPr lang="pt-BR" sz="18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440" y="1613545"/>
            <a:ext cx="3102465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Google Shape;794;p47"/>
          <p:cNvSpPr/>
          <p:nvPr/>
        </p:nvSpPr>
        <p:spPr>
          <a:xfrm>
            <a:off x="4067944" y="1568267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Google Shape;323;p33"/>
          <p:cNvSpPr txBox="1">
            <a:spLocks/>
          </p:cNvSpPr>
          <p:nvPr/>
        </p:nvSpPr>
        <p:spPr>
          <a:xfrm>
            <a:off x="1259632" y="898071"/>
            <a:ext cx="3600400" cy="222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pt-BR" sz="1800" b="1" dirty="0" smtClean="0"/>
              <a:t>Tela de ofertas</a:t>
            </a:r>
          </a:p>
          <a:p>
            <a:pPr marL="0" indent="0">
              <a:buFont typeface="Quicksand"/>
              <a:buNone/>
            </a:pPr>
            <a:endParaRPr lang="pt-BR" sz="1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Apresentação dinâmica da lista de produtos inseridos via JSON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Inserção de produtos no carrinho de compras ao clicar no ícone correspondente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Redirecionamento do usuário para a tela de detalhamento do produto ao clicar no ícone correspondente</a:t>
            </a:r>
          </a:p>
          <a:p>
            <a:pPr marL="0" indent="0">
              <a:buFont typeface="Quicksand"/>
              <a:buNone/>
            </a:pPr>
            <a:endParaRPr lang="pt-BR" sz="1800" dirty="0"/>
          </a:p>
        </p:txBody>
      </p:sp>
      <p:grpSp>
        <p:nvGrpSpPr>
          <p:cNvPr id="16" name="Google Shape;313;p32"/>
          <p:cNvGrpSpPr/>
          <p:nvPr/>
        </p:nvGrpSpPr>
        <p:grpSpPr>
          <a:xfrm>
            <a:off x="5724128" y="396502"/>
            <a:ext cx="2736410" cy="4178197"/>
            <a:chOff x="5011702" y="465959"/>
            <a:chExt cx="2736410" cy="4222433"/>
          </a:xfrm>
        </p:grpSpPr>
        <p:sp>
          <p:nvSpPr>
            <p:cNvPr id="17" name="Google Shape;314;p32"/>
            <p:cNvSpPr/>
            <p:nvPr/>
          </p:nvSpPr>
          <p:spPr>
            <a:xfrm>
              <a:off x="5011702" y="465959"/>
              <a:ext cx="2736410" cy="4222433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5;p32"/>
            <p:cNvSpPr/>
            <p:nvPr/>
          </p:nvSpPr>
          <p:spPr>
            <a:xfrm>
              <a:off x="6268155" y="4422593"/>
              <a:ext cx="225015" cy="144999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6;p32"/>
            <p:cNvSpPr/>
            <p:nvPr/>
          </p:nvSpPr>
          <p:spPr>
            <a:xfrm>
              <a:off x="6251531" y="633587"/>
              <a:ext cx="43826" cy="43806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7;p32"/>
            <p:cNvSpPr/>
            <p:nvPr/>
          </p:nvSpPr>
          <p:spPr>
            <a:xfrm>
              <a:off x="6340634" y="615452"/>
              <a:ext cx="80056" cy="80056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743" y="721404"/>
            <a:ext cx="261717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oogle Shape;833;p47"/>
          <p:cNvGrpSpPr/>
          <p:nvPr/>
        </p:nvGrpSpPr>
        <p:grpSpPr>
          <a:xfrm>
            <a:off x="3223434" y="1061207"/>
            <a:ext cx="367467" cy="287115"/>
            <a:chOff x="1923075" y="3694075"/>
            <a:chExt cx="437200" cy="341600"/>
          </a:xfrm>
        </p:grpSpPr>
        <p:sp>
          <p:nvSpPr>
            <p:cNvPr id="23" name="Google Shape;834;p4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5;p4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36;p4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37;p4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38;p4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39;p4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40;p4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41;p4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42;p4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Google Shape;323;p33"/>
          <p:cNvSpPr txBox="1">
            <a:spLocks/>
          </p:cNvSpPr>
          <p:nvPr/>
        </p:nvSpPr>
        <p:spPr>
          <a:xfrm>
            <a:off x="1259632" y="898071"/>
            <a:ext cx="3600400" cy="222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pt-BR" sz="1800" b="1" dirty="0" smtClean="0"/>
              <a:t>Tela de finalização da compra</a:t>
            </a:r>
          </a:p>
          <a:p>
            <a:pPr marL="0" indent="0">
              <a:buFont typeface="Quicksand"/>
              <a:buNone/>
            </a:pPr>
            <a:endParaRPr lang="pt-BR" sz="1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Apresentação dos produtos adicionados no carrinho de compra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Exibição da quantidade e do valor unitário dos produtos selecionados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Exibição do valor total da compra</a:t>
            </a:r>
          </a:p>
          <a:p>
            <a:pPr marL="0" indent="0">
              <a:buFont typeface="Quicksand"/>
              <a:buNone/>
            </a:pPr>
            <a:endParaRPr lang="pt-BR" sz="1800" dirty="0"/>
          </a:p>
        </p:txBody>
      </p:sp>
      <p:grpSp>
        <p:nvGrpSpPr>
          <p:cNvPr id="16" name="Google Shape;313;p32"/>
          <p:cNvGrpSpPr/>
          <p:nvPr/>
        </p:nvGrpSpPr>
        <p:grpSpPr>
          <a:xfrm>
            <a:off x="5724128" y="396502"/>
            <a:ext cx="2736410" cy="4178197"/>
            <a:chOff x="5011702" y="465959"/>
            <a:chExt cx="2736410" cy="4222433"/>
          </a:xfrm>
        </p:grpSpPr>
        <p:sp>
          <p:nvSpPr>
            <p:cNvPr id="17" name="Google Shape;314;p32"/>
            <p:cNvSpPr/>
            <p:nvPr/>
          </p:nvSpPr>
          <p:spPr>
            <a:xfrm>
              <a:off x="5011702" y="465959"/>
              <a:ext cx="2736410" cy="4222433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5;p32"/>
            <p:cNvSpPr/>
            <p:nvPr/>
          </p:nvSpPr>
          <p:spPr>
            <a:xfrm>
              <a:off x="6268155" y="4422593"/>
              <a:ext cx="225015" cy="144999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6;p32"/>
            <p:cNvSpPr/>
            <p:nvPr/>
          </p:nvSpPr>
          <p:spPr>
            <a:xfrm>
              <a:off x="6251531" y="633587"/>
              <a:ext cx="43826" cy="43806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7;p32"/>
            <p:cNvSpPr/>
            <p:nvPr/>
          </p:nvSpPr>
          <p:spPr>
            <a:xfrm>
              <a:off x="6340634" y="615452"/>
              <a:ext cx="80056" cy="80056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821;p47"/>
          <p:cNvGrpSpPr/>
          <p:nvPr/>
        </p:nvGrpSpPr>
        <p:grpSpPr>
          <a:xfrm>
            <a:off x="4860032" y="1059582"/>
            <a:ext cx="397136" cy="305017"/>
            <a:chOff x="568950" y="3686775"/>
            <a:chExt cx="472500" cy="362900"/>
          </a:xfrm>
        </p:grpSpPr>
        <p:sp>
          <p:nvSpPr>
            <p:cNvPr id="32" name="Google Shape;822;p4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3;p4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4;p4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164" y="759867"/>
            <a:ext cx="2604338" cy="348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81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66" name="Google Shape;466;p42"/>
          <p:cNvSpPr txBox="1"/>
          <p:nvPr/>
        </p:nvSpPr>
        <p:spPr>
          <a:xfrm>
            <a:off x="3863613" y="1125096"/>
            <a:ext cx="2304256" cy="2552159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Desafios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Gestão do tempo</a:t>
            </a:r>
            <a:endParaRPr lang="en" sz="1200" dirty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Integrantes do grupo não </a:t>
            </a:r>
            <a:r>
              <a:rPr lang="en" sz="1200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possuíam </a:t>
            </a: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conhecimento prévio em programação</a:t>
            </a: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Conseguir conciliar as entregas do projeto com a finalização dos conteúdos de cada microfundamento</a:t>
            </a: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lang="en" sz="800" dirty="0" smtClean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6383093" y="1125095"/>
            <a:ext cx="2304256" cy="2552159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Aprendizados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r>
              <a:rPr lang="en" sz="1200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Dividir </a:t>
            </a: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para conquistar”</a:t>
            </a: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Entendimento de que é necessário sedimentar melhor os conceitos  antes de partir para a prática</a:t>
            </a:r>
            <a:endParaRPr sz="1200" dirty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2" name="Google Shape;472;p42"/>
          <p:cNvSpPr txBox="1"/>
          <p:nvPr/>
        </p:nvSpPr>
        <p:spPr>
          <a:xfrm>
            <a:off x="1237929" y="1125096"/>
            <a:ext cx="2412166" cy="2552159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Pontos positivos</a:t>
            </a:r>
            <a:endParaRPr b="1" dirty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lang="en" sz="1200" dirty="0" smtClean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Utilização </a:t>
            </a: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de ferramentas e frameworks com aplicação no mercado de </a:t>
            </a:r>
            <a:r>
              <a:rPr lang="en" sz="1200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trabalho</a:t>
            </a: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Aplicação do conhecimento teórico adquirido nos microfundamentos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" sz="1200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Engajamento e comunicação </a:t>
            </a: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do </a:t>
            </a:r>
            <a:r>
              <a:rPr lang="en" sz="1200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grupo</a:t>
            </a: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1200" dirty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" name="Google Shape;168;p24"/>
          <p:cNvSpPr txBox="1">
            <a:spLocks/>
          </p:cNvSpPr>
          <p:nvPr/>
        </p:nvSpPr>
        <p:spPr>
          <a:xfrm>
            <a:off x="1215008" y="282534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</a:rPr>
              <a:t>Conclusão</a:t>
            </a:r>
            <a:endParaRPr lang="pt-BR" sz="1800" dirty="0">
              <a:solidFill>
                <a:schemeClr val="accent1"/>
              </a:solidFill>
              <a:latin typeface="Quicksand"/>
              <a:ea typeface="Quicksand"/>
              <a:cs typeface="Quicksand"/>
            </a:endParaRPr>
          </a:p>
        </p:txBody>
      </p:sp>
      <p:grpSp>
        <p:nvGrpSpPr>
          <p:cNvPr id="48" name="Google Shape;795;p47"/>
          <p:cNvGrpSpPr/>
          <p:nvPr/>
        </p:nvGrpSpPr>
        <p:grpSpPr>
          <a:xfrm>
            <a:off x="2834987" y="1178410"/>
            <a:ext cx="217248" cy="215725"/>
            <a:chOff x="5972700" y="2330200"/>
            <a:chExt cx="411625" cy="387275"/>
          </a:xfrm>
        </p:grpSpPr>
        <p:sp>
          <p:nvSpPr>
            <p:cNvPr id="49" name="Google Shape;796;p4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92D050"/>
                  </a:solidFill>
                </a:ln>
              </a:endParaRPr>
            </a:p>
          </p:txBody>
        </p:sp>
        <p:sp>
          <p:nvSpPr>
            <p:cNvPr id="50" name="Google Shape;797;p4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92D050"/>
                  </a:solidFill>
                </a:ln>
              </a:endParaRPr>
            </a:p>
          </p:txBody>
        </p:sp>
      </p:grpSp>
      <p:grpSp>
        <p:nvGrpSpPr>
          <p:cNvPr id="51" name="Google Shape;755;p47"/>
          <p:cNvGrpSpPr/>
          <p:nvPr/>
        </p:nvGrpSpPr>
        <p:grpSpPr>
          <a:xfrm>
            <a:off x="4796761" y="1162468"/>
            <a:ext cx="284748" cy="258033"/>
            <a:chOff x="6618700" y="1635475"/>
            <a:chExt cx="456675" cy="432325"/>
          </a:xfrm>
        </p:grpSpPr>
        <p:sp>
          <p:nvSpPr>
            <p:cNvPr id="52" name="Google Shape;756;p4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57;p4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58;p4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59;p4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60;p4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017;p47"/>
          <p:cNvGrpSpPr/>
          <p:nvPr/>
        </p:nvGrpSpPr>
        <p:grpSpPr>
          <a:xfrm>
            <a:off x="7686751" y="1161997"/>
            <a:ext cx="215966" cy="266608"/>
            <a:chOff x="6718575" y="2318625"/>
            <a:chExt cx="256950" cy="407375"/>
          </a:xfrm>
        </p:grpSpPr>
        <p:sp>
          <p:nvSpPr>
            <p:cNvPr id="58" name="Google Shape;1018;p4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19;p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20;p4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21;p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22;p4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23;p4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24;p4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25;p4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331640" y="987574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dk1"/>
                </a:solidFill>
              </a:rPr>
              <a:t>Obrigado!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1640" y="228371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F3F3F3"/>
                </a:solidFill>
              </a:rPr>
              <a:t>Dúvidas?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382</Words>
  <Application>Microsoft Office PowerPoint</Application>
  <PresentationFormat>Apresentação na tela (16:9)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Quicksand</vt:lpstr>
      <vt:lpstr>Eleanor template</vt:lpstr>
      <vt:lpstr>Desenvolvimento de aplicação Web Front-End</vt:lpstr>
      <vt:lpstr>Integrantes:</vt:lpstr>
      <vt:lpstr>C0NTEXTO</vt:lpstr>
      <vt:lpstr>Requisitos Funcionais</vt:lpstr>
      <vt:lpstr>Apresentação do PowerPoint</vt:lpstr>
      <vt:lpstr>Apresentação do PowerPoint</vt:lpstr>
      <vt:lpstr>Apresentação do PowerPoint</vt:lpstr>
      <vt:lpstr>Apresentação do PowerPoint</vt:lpstr>
      <vt:lpstr>Obrigado!</vt:lpstr>
      <vt:lpstr>Team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aplicação Web Front-End</dc:title>
  <dc:creator>Rafaela</dc:creator>
  <cp:lastModifiedBy>Administrador'</cp:lastModifiedBy>
  <cp:revision>24</cp:revision>
  <dcterms:modified xsi:type="dcterms:W3CDTF">2021-12-03T04:00:39Z</dcterms:modified>
</cp:coreProperties>
</file>