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4:45:34.039" v="5231" actId="1076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32:07.545" v="3993" actId="20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13:32:07.545" v="3993" actId="207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12:43.159" v="4729" actId="1076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13:31:47.585" v="3990" actId="207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  <pc:cxnChg chg="mod">
          <ac:chgData name="Robson Levi" userId="1019b20ae95c112e" providerId="LiveId" clId="{527BBB49-8F9D-40C5-8023-400A0CF34FE2}" dt="2021-12-04T14:12:30.881" v="4726" actId="208"/>
          <ac:cxnSpMkLst>
            <pc:docMk/>
            <pc:sldMk cId="942448581" sldId="258"/>
            <ac:cxnSpMk id="24" creationId="{7E5A6EE6-DD82-4601-BA62-9CB0A78DD474}"/>
          </ac:cxnSpMkLst>
        </pc:cxnChg>
        <pc:cxnChg chg="mod">
          <ac:chgData name="Robson Levi" userId="1019b20ae95c112e" providerId="LiveId" clId="{527BBB49-8F9D-40C5-8023-400A0CF34FE2}" dt="2021-12-04T14:12:33.418" v="4727" actId="208"/>
          <ac:cxnSpMkLst>
            <pc:docMk/>
            <pc:sldMk cId="942448581" sldId="258"/>
            <ac:cxnSpMk id="26" creationId="{5EDCC438-F326-4CC4-9B78-7C092371DDA1}"/>
          </ac:cxnSpMkLst>
        </pc:cxnChg>
        <pc:cxnChg chg="mod">
          <ac:chgData name="Robson Levi" userId="1019b20ae95c112e" providerId="LiveId" clId="{527BBB49-8F9D-40C5-8023-400A0CF34FE2}" dt="2021-12-04T14:12:37.577" v="4728" actId="208"/>
          <ac:cxnSpMkLst>
            <pc:docMk/>
            <pc:sldMk cId="942448581" sldId="258"/>
            <ac:cxnSpMk id="29" creationId="{30A839FF-B477-4786-975B-71E8775B8EFA}"/>
          </ac:cxnSpMkLst>
        </pc:cxnChg>
        <pc:cxnChg chg="mod">
          <ac:chgData name="Robson Levi" userId="1019b20ae95c112e" providerId="LiveId" clId="{527BBB49-8F9D-40C5-8023-400A0CF34FE2}" dt="2021-12-04T14:12:20.809" v="4723" actId="208"/>
          <ac:cxnSpMkLst>
            <pc:docMk/>
            <pc:sldMk cId="942448581" sldId="258"/>
            <ac:cxnSpMk id="33" creationId="{EB3C4CF0-E10B-463E-8FDA-8EF59C80BCE4}"/>
          </ac:cxnSpMkLst>
        </pc:cxnChg>
        <pc:cxnChg chg="mod">
          <ac:chgData name="Robson Levi" userId="1019b20ae95c112e" providerId="LiveId" clId="{527BBB49-8F9D-40C5-8023-400A0CF34FE2}" dt="2021-12-04T14:12:43.159" v="4729" actId="1076"/>
          <ac:cxnSpMkLst>
            <pc:docMk/>
            <pc:sldMk cId="942448581" sldId="258"/>
            <ac:cxnSpMk id="35" creationId="{B6AF67FB-6CE6-463C-B158-AB2B1C19587B}"/>
          </ac:cxnSpMkLst>
        </pc:cxnChg>
        <pc:cxnChg chg="mod">
          <ac:chgData name="Robson Levi" userId="1019b20ae95c112e" providerId="LiveId" clId="{527BBB49-8F9D-40C5-8023-400A0CF34FE2}" dt="2021-12-04T14:12:28.434" v="4725" actId="208"/>
          <ac:cxnSpMkLst>
            <pc:docMk/>
            <pc:sldMk cId="942448581" sldId="258"/>
            <ac:cxnSpMk id="41" creationId="{003146B1-C5A3-4E7D-BDC3-91A4E97C3127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31:57.449" v="3991" actId="207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13:31:57.449" v="3991" actId="207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4:12:00.308" v="4722" actId="1076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13:32:03.145" v="3992" actId="207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  <pc:cxnChg chg="mod">
          <ac:chgData name="Robson Levi" userId="1019b20ae95c112e" providerId="LiveId" clId="{527BBB49-8F9D-40C5-8023-400A0CF34FE2}" dt="2021-12-04T14:11:45.194" v="4720" actId="208"/>
          <ac:cxnSpMkLst>
            <pc:docMk/>
            <pc:sldMk cId="1904355808" sldId="260"/>
            <ac:cxnSpMk id="8" creationId="{665CCD09-EEAD-4A78-AE97-9A3BC8A554E5}"/>
          </ac:cxnSpMkLst>
        </pc:cxnChg>
        <pc:cxnChg chg="mod">
          <ac:chgData name="Robson Levi" userId="1019b20ae95c112e" providerId="LiveId" clId="{527BBB49-8F9D-40C5-8023-400A0CF34FE2}" dt="2021-12-04T14:12:00.308" v="4722" actId="1076"/>
          <ac:cxnSpMkLst>
            <pc:docMk/>
            <pc:sldMk cId="1904355808" sldId="260"/>
            <ac:cxnSpMk id="10" creationId="{34B41AC8-1EF0-4F91-85C8-F6EFE9101290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35:49.476" v="4940" actId="20577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14:34:23.535" v="4824" actId="207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14:35:49.476" v="4940" actId="20577"/>
          <ac:spMkLst>
            <pc:docMk/>
            <pc:sldMk cId="3753950790" sldId="262"/>
            <ac:spMk id="3" creationId="{1CDEF868-A9E8-486A-80A1-51F573B58FDE}"/>
          </ac:spMkLst>
        </pc:spChg>
        <pc:graphicFrameChg chg="add mod modGraphic">
          <ac:chgData name="Robson Levi" userId="1019b20ae95c112e" providerId="LiveId" clId="{527BBB49-8F9D-40C5-8023-400A0CF34FE2}" dt="2021-12-04T14:14:24.785" v="4784" actId="20577"/>
          <ac:graphicFrameMkLst>
            <pc:docMk/>
            <pc:sldMk cId="3753950790" sldId="262"/>
            <ac:graphicFrameMk id="18" creationId="{AEBE230B-D36B-4249-8F82-D54C1EA94026}"/>
          </ac:graphicFrameMkLst>
        </pc:graphicFrameChg>
        <pc:picChg chg="add del mod">
          <ac:chgData name="Robson Levi" userId="1019b20ae95c112e" providerId="LiveId" clId="{527BBB49-8F9D-40C5-8023-400A0CF34FE2}" dt="2021-12-04T13:41:23.083" v="3995" actId="478"/>
          <ac:picMkLst>
            <pc:docMk/>
            <pc:sldMk cId="3753950790" sldId="262"/>
            <ac:picMk id="5" creationId="{A5B66DCB-FFD2-4DA5-A687-089552BCD958}"/>
          </ac:picMkLst>
        </pc:picChg>
        <pc:picChg chg="add mod">
          <ac:chgData name="Robson Levi" userId="1019b20ae95c112e" providerId="LiveId" clId="{527BBB49-8F9D-40C5-8023-400A0CF34FE2}" dt="2021-12-04T13:59:25.137" v="4640" actId="1076"/>
          <ac:picMkLst>
            <pc:docMk/>
            <pc:sldMk cId="3753950790" sldId="262"/>
            <ac:picMk id="7" creationId="{A0E91FFD-31EC-44C0-813A-F5352C1723CB}"/>
          </ac:picMkLst>
        </pc:picChg>
        <pc:picChg chg="add mod">
          <ac:chgData name="Robson Levi" userId="1019b20ae95c112e" providerId="LiveId" clId="{527BBB49-8F9D-40C5-8023-400A0CF34FE2}" dt="2021-12-04T13:49:26.887" v="4414" actId="1076"/>
          <ac:picMkLst>
            <pc:docMk/>
            <pc:sldMk cId="3753950790" sldId="262"/>
            <ac:picMk id="9" creationId="{AF6625AD-0D82-471B-8093-A1917BB8F42A}"/>
          </ac:picMkLst>
        </pc:picChg>
        <pc:picChg chg="add del mod">
          <ac:chgData name="Robson Levi" userId="1019b20ae95c112e" providerId="LiveId" clId="{527BBB49-8F9D-40C5-8023-400A0CF34FE2}" dt="2021-12-04T13:56:11.770" v="4623" actId="478"/>
          <ac:picMkLst>
            <pc:docMk/>
            <pc:sldMk cId="3753950790" sldId="262"/>
            <ac:picMk id="15" creationId="{2C4A6B03-87A3-4E1F-8B50-F1332CDC07D9}"/>
          </ac:picMkLst>
        </pc:picChg>
        <pc:cxnChg chg="add mod">
          <ac:chgData name="Robson Levi" userId="1019b20ae95c112e" providerId="LiveId" clId="{527BBB49-8F9D-40C5-8023-400A0CF34FE2}" dt="2021-12-04T13:52:30.251" v="4429" actId="208"/>
          <ac:cxnSpMkLst>
            <pc:docMk/>
            <pc:sldMk cId="3753950790" sldId="262"/>
            <ac:cxnSpMk id="11" creationId="{E5682BBD-A75E-4F76-8C41-5A633109E73F}"/>
          </ac:cxnSpMkLst>
        </pc:cxnChg>
        <pc:cxnChg chg="add mod">
          <ac:chgData name="Robson Levi" userId="1019b20ae95c112e" providerId="LiveId" clId="{527BBB49-8F9D-40C5-8023-400A0CF34FE2}" dt="2021-12-04T13:52:33.761" v="4430" actId="208"/>
          <ac:cxnSpMkLst>
            <pc:docMk/>
            <pc:sldMk cId="3753950790" sldId="262"/>
            <ac:cxnSpMk id="13" creationId="{4F856ADA-6BD3-49FE-B085-46E03762A2AA}"/>
          </ac:cxnSpMkLst>
        </pc:cxnChg>
        <pc:cxnChg chg="add del mod">
          <ac:chgData name="Robson Levi" userId="1019b20ae95c112e" providerId="LiveId" clId="{527BBB49-8F9D-40C5-8023-400A0CF34FE2}" dt="2021-12-04T14:09:02.962" v="4713" actId="478"/>
          <ac:cxnSpMkLst>
            <pc:docMk/>
            <pc:sldMk cId="3753950790" sldId="262"/>
            <ac:cxnSpMk id="17" creationId="{4E3F20B8-81C1-42A4-BB8C-0A373F9C5422}"/>
          </ac:cxnSpMkLst>
        </pc:cxnChg>
        <pc:cxnChg chg="add mod">
          <ac:chgData name="Robson Levi" userId="1019b20ae95c112e" providerId="LiveId" clId="{527BBB49-8F9D-40C5-8023-400A0CF34FE2}" dt="2021-12-04T14:11:24.267" v="4719" actId="208"/>
          <ac:cxnSpMkLst>
            <pc:docMk/>
            <pc:sldMk cId="3753950790" sldId="262"/>
            <ac:cxnSpMk id="20" creationId="{F3D35C73-791B-4446-89A1-B15828F05A5D}"/>
          </ac:cxnSpMkLst>
        </pc:cxnChg>
      </pc:sldChg>
      <pc:sldChg chg="addSp delSp modSp new mod modTransition">
        <pc:chgData name="Robson Levi" userId="1019b20ae95c112e" providerId="LiveId" clId="{527BBB49-8F9D-40C5-8023-400A0CF34FE2}" dt="2021-12-04T14:45:34.039" v="5231" actId="1076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14:34:41.216" v="4826" actId="271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14:38:23.114" v="5188" actId="20577"/>
          <ac:spMkLst>
            <pc:docMk/>
            <pc:sldMk cId="3037487956" sldId="263"/>
            <ac:spMk id="3" creationId="{78B50FB3-09EF-49EF-94D2-10236F723C9D}"/>
          </ac:spMkLst>
        </pc:spChg>
        <pc:spChg chg="add mod">
          <ac:chgData name="Robson Levi" userId="1019b20ae95c112e" providerId="LiveId" clId="{527BBB49-8F9D-40C5-8023-400A0CF34FE2}" dt="2021-12-04T14:45:34.039" v="5231" actId="1076"/>
          <ac:spMkLst>
            <pc:docMk/>
            <pc:sldMk cId="3037487956" sldId="263"/>
            <ac:spMk id="16" creationId="{D473114F-D972-4DBF-A41A-E4E30EF8FC24}"/>
          </ac:spMkLst>
        </pc:spChg>
        <pc:spChg chg="add mod">
          <ac:chgData name="Robson Levi" userId="1019b20ae95c112e" providerId="LiveId" clId="{527BBB49-8F9D-40C5-8023-400A0CF34FE2}" dt="2021-12-04T14:43:01.506" v="5210"/>
          <ac:spMkLst>
            <pc:docMk/>
            <pc:sldMk cId="3037487956" sldId="263"/>
            <ac:spMk id="18" creationId="{A640DCD0-5BFA-48D7-B0B0-1CCF11D760D2}"/>
          </ac:spMkLst>
        </pc:spChg>
        <pc:spChg chg="add mod">
          <ac:chgData name="Robson Levi" userId="1019b20ae95c112e" providerId="LiveId" clId="{527BBB49-8F9D-40C5-8023-400A0CF34FE2}" dt="2021-12-04T14:45:18.823" v="5227" actId="1076"/>
          <ac:spMkLst>
            <pc:docMk/>
            <pc:sldMk cId="3037487956" sldId="263"/>
            <ac:spMk id="19" creationId="{DC3EFDED-89EB-4EBC-8723-EED06629CA94}"/>
          </ac:spMkLst>
        </pc:spChg>
        <pc:grpChg chg="add mod">
          <ac:chgData name="Robson Levi" userId="1019b20ae95c112e" providerId="LiveId" clId="{527BBB49-8F9D-40C5-8023-400A0CF34FE2}" dt="2021-12-04T14:45:30.415" v="5230" actId="1076"/>
          <ac:grpSpMkLst>
            <pc:docMk/>
            <pc:sldMk cId="3037487956" sldId="263"/>
            <ac:grpSpMk id="17" creationId="{4988FFE6-8378-4561-8F6A-41D9FCD3BCDD}"/>
          </ac:grpSpMkLst>
        </pc:grpChg>
        <pc:picChg chg="add mod">
          <ac:chgData name="Robson Levi" userId="1019b20ae95c112e" providerId="LiveId" clId="{527BBB49-8F9D-40C5-8023-400A0CF34FE2}" dt="2021-12-04T14:43:01.039" v="5209" actId="1076"/>
          <ac:picMkLst>
            <pc:docMk/>
            <pc:sldMk cId="3037487956" sldId="263"/>
            <ac:picMk id="5" creationId="{BF6EE22C-322E-4DB2-90E2-ED7A22450F1E}"/>
          </ac:picMkLst>
        </pc:picChg>
        <pc:picChg chg="add mod">
          <ac:chgData name="Robson Levi" userId="1019b20ae95c112e" providerId="LiveId" clId="{527BBB49-8F9D-40C5-8023-400A0CF34FE2}" dt="2021-12-04T14:40:30.479" v="5195" actId="1076"/>
          <ac:picMkLst>
            <pc:docMk/>
            <pc:sldMk cId="3037487956" sldId="263"/>
            <ac:picMk id="7" creationId="{232FC702-4186-4A42-B3DA-9C08A7E82B48}"/>
          </ac:picMkLst>
        </pc:picChg>
        <pc:picChg chg="add mod">
          <ac:chgData name="Robson Levi" userId="1019b20ae95c112e" providerId="LiveId" clId="{527BBB49-8F9D-40C5-8023-400A0CF34FE2}" dt="2021-12-04T14:42:14.905" v="5204" actId="1440"/>
          <ac:picMkLst>
            <pc:docMk/>
            <pc:sldMk cId="3037487956" sldId="263"/>
            <ac:picMk id="13" creationId="{C93ED830-A1A7-47BB-8664-DBEB7A9BC00A}"/>
          </ac:picMkLst>
        </pc:picChg>
        <pc:cxnChg chg="add mod">
          <ac:chgData name="Robson Levi" userId="1019b20ae95c112e" providerId="LiveId" clId="{527BBB49-8F9D-40C5-8023-400A0CF34FE2}" dt="2021-12-04T14:40:53.544" v="5198" actId="208"/>
          <ac:cxnSpMkLst>
            <pc:docMk/>
            <pc:sldMk cId="3037487956" sldId="263"/>
            <ac:cxnSpMk id="9" creationId="{39896A00-7FCF-43BC-9859-72E54AA6C90C}"/>
          </ac:cxnSpMkLst>
        </pc:cxnChg>
        <pc:cxnChg chg="add mod">
          <ac:chgData name="Robson Levi" userId="1019b20ae95c112e" providerId="LiveId" clId="{527BBB49-8F9D-40C5-8023-400A0CF34FE2}" dt="2021-12-04T14:41:06.024" v="5200" actId="208"/>
          <ac:cxnSpMkLst>
            <pc:docMk/>
            <pc:sldMk cId="3037487956" sldId="263"/>
            <ac:cxnSpMk id="11" creationId="{5F106CEB-9036-46AB-A8F0-4E1D0839979C}"/>
          </ac:cxnSpMkLst>
        </pc:cxnChg>
        <pc:cxnChg chg="add mod">
          <ac:chgData name="Robson Levi" userId="1019b20ae95c112e" providerId="LiveId" clId="{527BBB49-8F9D-40C5-8023-400A0CF34FE2}" dt="2021-12-04T14:42:31.072" v="5206" actId="208"/>
          <ac:cxnSpMkLst>
            <pc:docMk/>
            <pc:sldMk cId="3037487956" sldId="263"/>
            <ac:cxnSpMk id="15" creationId="{701EC68A-E745-43B9-AD8B-5DE6E6C38825}"/>
          </ac:cxnSpMkLst>
        </pc:cxnChg>
        <pc:cxnChg chg="add mod">
          <ac:chgData name="Robson Levi" userId="1019b20ae95c112e" providerId="LiveId" clId="{527BBB49-8F9D-40C5-8023-400A0CF34FE2}" dt="2021-12-04T14:44:13.848" v="5222" actId="208"/>
          <ac:cxnSpMkLst>
            <pc:docMk/>
            <pc:sldMk cId="3037487956" sldId="263"/>
            <ac:cxnSpMk id="21" creationId="{8F4B1881-9A0F-4B36-AE6D-BACFE233FD6B}"/>
          </ac:cxnSpMkLst>
        </pc:cxnChg>
        <pc:cxnChg chg="add del">
          <ac:chgData name="Robson Levi" userId="1019b20ae95c112e" providerId="LiveId" clId="{527BBB49-8F9D-40C5-8023-400A0CF34FE2}" dt="2021-12-04T14:44:34.942" v="5224" actId="478"/>
          <ac:cxnSpMkLst>
            <pc:docMk/>
            <pc:sldMk cId="3037487956" sldId="263"/>
            <ac:cxnSpMk id="23" creationId="{93E1D787-ED7E-4326-93F1-F058AA7C76EA}"/>
          </ac:cxnSpMkLst>
        </pc:cxnChg>
        <pc:cxnChg chg="add mod">
          <ac:chgData name="Robson Levi" userId="1019b20ae95c112e" providerId="LiveId" clId="{527BBB49-8F9D-40C5-8023-400A0CF34FE2}" dt="2021-12-04T14:45:08.040" v="5226" actId="208"/>
          <ac:cxnSpMkLst>
            <pc:docMk/>
            <pc:sldMk cId="3037487956" sldId="263"/>
            <ac:cxnSpMk id="25" creationId="{0257E18B-97CB-4834-B222-C84C6B52F1BE}"/>
          </ac:cxnSpMkLst>
        </pc:cxn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31:36.763" v="3988" actId="207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31:36.763" v="3988" actId="207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02E3-BE67-4495-B3A2-E3CE66D83D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5A22E69-F975-4087-8EC4-F6AC5109FEEE}">
      <dgm:prSet phldrT="[Texto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gm:t>
    </dgm:pt>
    <dgm:pt modelId="{82B4F479-CF8F-47E4-8740-8ADB88705EE1}" type="parTrans" cxnId="{AA6DE9BD-9159-4539-930B-B233C2DEF26A}">
      <dgm:prSet/>
      <dgm:spPr/>
      <dgm:t>
        <a:bodyPr/>
        <a:lstStyle/>
        <a:p>
          <a:endParaRPr lang="pt-BR"/>
        </a:p>
      </dgm:t>
    </dgm:pt>
    <dgm:pt modelId="{4BF26664-9B84-4684-A782-2BB61B0F495E}" type="sibTrans" cxnId="{AA6DE9BD-9159-4539-930B-B233C2DEF26A}">
      <dgm:prSet/>
      <dgm:spPr/>
      <dgm:t>
        <a:bodyPr/>
        <a:lstStyle/>
        <a:p>
          <a:endParaRPr lang="pt-BR"/>
        </a:p>
      </dgm:t>
    </dgm:pt>
    <dgm:pt modelId="{CA7EFC74-8FB8-433A-B1A3-348F73C95BA5}" type="pres">
      <dgm:prSet presAssocID="{7BD302E3-BE67-4495-B3A2-E3CE66D83D7F}" presName="diagram" presStyleCnt="0">
        <dgm:presLayoutVars>
          <dgm:dir/>
        </dgm:presLayoutVars>
      </dgm:prSet>
      <dgm:spPr/>
    </dgm:pt>
    <dgm:pt modelId="{F66DFA1E-0175-4E16-B388-886C0EDFBF9D}" type="pres">
      <dgm:prSet presAssocID="{75A22E69-F975-4087-8EC4-F6AC5109FEEE}" presName="composite" presStyleCnt="0"/>
      <dgm:spPr/>
    </dgm:pt>
    <dgm:pt modelId="{378C3658-B7FC-40B9-8C79-546C835A2D01}" type="pres">
      <dgm:prSet presAssocID="{75A22E69-F975-4087-8EC4-F6AC5109FEEE}" presName="Image" presStyleLbl="bgShp" presStyleIdx="0" presStyleCnt="1" custScaleX="96712" custScaleY="41255" custLinFactNeighborX="5885" custLinFactNeighborY="-19203"/>
      <dgm:spPr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01727365-445A-435C-B35A-AEF3127D8CD3}" type="pres">
      <dgm:prSet presAssocID="{75A22E69-F975-4087-8EC4-F6AC5109FEEE}" presName="Parent" presStyleLbl="node0" presStyleIdx="0" presStyleCnt="1" custScaleX="69999" custScaleY="70058" custLinFactY="-18118" custLinFactNeighborX="12684" custLinFactNeighborY="-1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899F406-539C-4FC9-A42C-B17EA8DF6F44}" type="presOf" srcId="{75A22E69-F975-4087-8EC4-F6AC5109FEEE}" destId="{01727365-445A-435C-B35A-AEF3127D8CD3}" srcOrd="0" destOrd="0" presId="urn:microsoft.com/office/officeart/2008/layout/BendingPictureCaption"/>
    <dgm:cxn modelId="{E7B2B08A-D148-4290-B673-5FAF5F40EB99}" type="presOf" srcId="{7BD302E3-BE67-4495-B3A2-E3CE66D83D7F}" destId="{CA7EFC74-8FB8-433A-B1A3-348F73C95BA5}" srcOrd="0" destOrd="0" presId="urn:microsoft.com/office/officeart/2008/layout/BendingPictureCaption"/>
    <dgm:cxn modelId="{AA6DE9BD-9159-4539-930B-B233C2DEF26A}" srcId="{7BD302E3-BE67-4495-B3A2-E3CE66D83D7F}" destId="{75A22E69-F975-4087-8EC4-F6AC5109FEEE}" srcOrd="0" destOrd="0" parTransId="{82B4F479-CF8F-47E4-8740-8ADB88705EE1}" sibTransId="{4BF26664-9B84-4684-A782-2BB61B0F495E}"/>
    <dgm:cxn modelId="{AFB22016-E0C9-4F3A-B247-69F58C9D601C}" type="presParOf" srcId="{CA7EFC74-8FB8-433A-B1A3-348F73C95BA5}" destId="{F66DFA1E-0175-4E16-B388-886C0EDFBF9D}" srcOrd="0" destOrd="0" presId="urn:microsoft.com/office/officeart/2008/layout/BendingPictureCaption"/>
    <dgm:cxn modelId="{7AE99F18-1C9E-45C6-BDC7-F2A3082CBA70}" type="presParOf" srcId="{F66DFA1E-0175-4E16-B388-886C0EDFBF9D}" destId="{378C3658-B7FC-40B9-8C79-546C835A2D01}" srcOrd="0" destOrd="0" presId="urn:microsoft.com/office/officeart/2008/layout/BendingPictureCaption"/>
    <dgm:cxn modelId="{D2C42669-CE07-491E-A1B4-D0BFAFA119C1}" type="presParOf" srcId="{F66DFA1E-0175-4E16-B388-886C0EDFBF9D}" destId="{01727365-445A-435C-B35A-AEF3127D8CD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3658-B7FC-40B9-8C79-546C835A2D01}">
      <dsp:nvSpPr>
        <dsp:cNvPr id="0" name=""/>
        <dsp:cNvSpPr/>
      </dsp:nvSpPr>
      <dsp:spPr>
        <a:xfrm>
          <a:off x="285492" y="16306"/>
          <a:ext cx="2854994" cy="90000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7365-445A-435C-B35A-AEF3127D8CD3}">
      <dsp:nvSpPr>
        <dsp:cNvPr id="0" name=""/>
        <dsp:cNvSpPr/>
      </dsp:nvSpPr>
      <dsp:spPr>
        <a:xfrm>
          <a:off x="1359856" y="949900"/>
          <a:ext cx="1780630" cy="4282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pt-BR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sp:txBody>
      <dsp:txXfrm>
        <a:off x="1380763" y="970807"/>
        <a:ext cx="1738816" cy="3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67027" y="4986779"/>
            <a:ext cx="0" cy="21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694548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92544"/>
            <a:ext cx="2438400" cy="41981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12363"/>
            <a:ext cx="2438400" cy="50530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 realização do login como consumidor, o usuário irá entrar nesta página e poderá alterar seus dados: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consumidor poderá avaliar o último posto no qual ele utilizou.</a:t>
            </a: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91FFD-31EC-44C0-813A-F5352C17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7" y="805666"/>
            <a:ext cx="8814062" cy="5472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625AD-0D82-471B-8093-A1917BB8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81" y="6052333"/>
            <a:ext cx="4717351" cy="510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82BBD-A75E-4F76-8C41-5A633109E73F}"/>
              </a:ext>
            </a:extLst>
          </p:cNvPr>
          <p:cNvCxnSpPr/>
          <p:nvPr/>
        </p:nvCxnSpPr>
        <p:spPr>
          <a:xfrm>
            <a:off x="8634953" y="5788058"/>
            <a:ext cx="15648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F856ADA-6BD3-49FE-B085-46E03762A2AA}"/>
              </a:ext>
            </a:extLst>
          </p:cNvPr>
          <p:cNvCxnSpPr/>
          <p:nvPr/>
        </p:nvCxnSpPr>
        <p:spPr>
          <a:xfrm>
            <a:off x="10190375" y="5778631"/>
            <a:ext cx="0" cy="17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AEBE230B-D36B-4249-8F82-D54C1EA94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09998"/>
              </p:ext>
            </p:extLst>
          </p:nvPr>
        </p:nvGraphicFramePr>
        <p:xfrm>
          <a:off x="8908332" y="1928112"/>
          <a:ext cx="3140487" cy="253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D35C73-791B-4446-89A1-B15828F05A5D}"/>
              </a:ext>
            </a:extLst>
          </p:cNvPr>
          <p:cNvCxnSpPr/>
          <p:nvPr/>
        </p:nvCxnSpPr>
        <p:spPr>
          <a:xfrm>
            <a:off x="10199802" y="1461155"/>
            <a:ext cx="0" cy="39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2" y="567089"/>
            <a:ext cx="2240438" cy="39444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1" y="961535"/>
            <a:ext cx="2240439" cy="53293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o login do usuário como fornecedor, ele poderá alterar as informações da sua conta: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posto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Atualizar preços dos seus combustíveis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EE22C-322E-4DB2-90E2-ED7A2245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4" y="567088"/>
            <a:ext cx="9398524" cy="57238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2FC702-4186-4A42-B3DA-9C08A7E8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6" y="4564852"/>
            <a:ext cx="3096908" cy="21205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896A00-7FCF-43BC-9859-72E54AA6C90C}"/>
              </a:ext>
            </a:extLst>
          </p:cNvPr>
          <p:cNvCxnSpPr/>
          <p:nvPr/>
        </p:nvCxnSpPr>
        <p:spPr>
          <a:xfrm flipH="1">
            <a:off x="3223967" y="4185501"/>
            <a:ext cx="1696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106CEB-9036-46AB-A8F0-4E1D0839979C}"/>
              </a:ext>
            </a:extLst>
          </p:cNvPr>
          <p:cNvCxnSpPr/>
          <p:nvPr/>
        </p:nvCxnSpPr>
        <p:spPr>
          <a:xfrm>
            <a:off x="3223967" y="4185501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93ED830-A1A7-47BB-8664-DBEB7A9BC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812" y="4185501"/>
            <a:ext cx="3596952" cy="169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01EC68A-E745-43B9-AD8B-5DE6E6C38825}"/>
              </a:ext>
            </a:extLst>
          </p:cNvPr>
          <p:cNvCxnSpPr/>
          <p:nvPr/>
        </p:nvCxnSpPr>
        <p:spPr>
          <a:xfrm>
            <a:off x="6721311" y="5165889"/>
            <a:ext cx="85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473114F-D972-4DBF-A41A-E4E30EF8FC24}"/>
              </a:ext>
            </a:extLst>
          </p:cNvPr>
          <p:cNvSpPr/>
          <p:nvPr/>
        </p:nvSpPr>
        <p:spPr>
          <a:xfrm>
            <a:off x="9656190" y="1292583"/>
            <a:ext cx="2269624" cy="596972"/>
          </a:xfrm>
          <a:prstGeom prst="roundRect">
            <a:avLst/>
          </a:prstGeom>
          <a:blipFill>
            <a:blip r:embed="rId5"/>
            <a:srcRect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988FFE6-8378-4561-8F6A-41D9FCD3BCDD}"/>
              </a:ext>
            </a:extLst>
          </p:cNvPr>
          <p:cNvGrpSpPr/>
          <p:nvPr/>
        </p:nvGrpSpPr>
        <p:grpSpPr>
          <a:xfrm>
            <a:off x="10416619" y="1909885"/>
            <a:ext cx="1509195" cy="361270"/>
            <a:chOff x="1359856" y="949900"/>
            <a:chExt cx="1780630" cy="428275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640DCD0-5BFA-48D7-B0B0-1CCF11D760D2}"/>
                </a:ext>
              </a:extLst>
            </p:cNvPr>
            <p:cNvSpPr/>
            <p:nvPr/>
          </p:nvSpPr>
          <p:spPr>
            <a:xfrm>
              <a:off x="1359856" y="949900"/>
              <a:ext cx="1780630" cy="428275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: Cantos Arredondados 4">
              <a:extLst>
                <a:ext uri="{FF2B5EF4-FFF2-40B4-BE49-F238E27FC236}">
                  <a16:creationId xmlns:a16="http://schemas.microsoft.com/office/drawing/2014/main" id="{DC3EFDED-89EB-4EBC-8723-EED06629CA94}"/>
                </a:ext>
              </a:extLst>
            </p:cNvPr>
            <p:cNvSpPr txBox="1"/>
            <p:nvPr/>
          </p:nvSpPr>
          <p:spPr>
            <a:xfrm>
              <a:off x="1401670" y="970807"/>
              <a:ext cx="1738816" cy="386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pt-BR" sz="1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 sair da sua conta</a:t>
              </a:r>
            </a:p>
          </p:txBody>
        </p:sp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F4B1881-9A0F-4B36-AE6D-BACFE233FD6B}"/>
              </a:ext>
            </a:extLst>
          </p:cNvPr>
          <p:cNvCxnSpPr/>
          <p:nvPr/>
        </p:nvCxnSpPr>
        <p:spPr>
          <a:xfrm flipH="1">
            <a:off x="10633435" y="961535"/>
            <a:ext cx="4807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257E18B-97CB-4834-B222-C84C6B52F1BE}"/>
              </a:ext>
            </a:extLst>
          </p:cNvPr>
          <p:cNvCxnSpPr/>
          <p:nvPr/>
        </p:nvCxnSpPr>
        <p:spPr>
          <a:xfrm>
            <a:off x="10624008" y="961535"/>
            <a:ext cx="0" cy="250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316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Área do Consumidor</vt:lpstr>
      <vt:lpstr>Área do fornecedor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12</cp:revision>
  <dcterms:created xsi:type="dcterms:W3CDTF">2021-12-04T02:10:42Z</dcterms:created>
  <dcterms:modified xsi:type="dcterms:W3CDTF">2021-12-04T14:45:48Z</dcterms:modified>
</cp:coreProperties>
</file>