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8" r:id="rId2"/>
    <p:sldId id="26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sldOrd addSection delSection modSection">
      <pc:chgData name="Robson Levi" userId="1019b20ae95c112e" providerId="LiveId" clId="{527BBB49-8F9D-40C5-8023-400A0CF34FE2}" dt="2021-12-04T13:28:37.935" v="3987" actId="2696"/>
      <pc:docMkLst>
        <pc:docMk/>
      </pc:docMkLst>
      <pc:sldChg chg="addSp delSp modSp new del mod modTransition chgLayout">
        <pc:chgData name="Robson Levi" userId="1019b20ae95c112e" providerId="LiveId" clId="{527BBB49-8F9D-40C5-8023-400A0CF34FE2}" dt="2021-12-04T13:28:37.935" v="3987" actId="269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26:34.118" v="3980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03:01:18.654" v="1707" actId="27636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04:03:30.050" v="3386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  <pc:picChg chg="add del mod">
          <ac:chgData name="Robson Levi" userId="1019b20ae95c112e" providerId="LiveId" clId="{527BBB49-8F9D-40C5-8023-400A0CF34FE2}" dt="2021-12-04T12:56:18.785" v="3445" actId="478"/>
          <ac:picMkLst>
            <pc:docMk/>
            <pc:sldMk cId="466258431" sldId="257"/>
            <ac:picMk id="5" creationId="{97B7C6EF-A17C-4C44-AA54-6E229C1EB9E8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04:05:31.722" v="3423" actId="20577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04:05:31.722" v="3423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03:02:06.938" v="1715" actId="27636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27:11.073" v="3984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03:04:58.229" v="1771" actId="1076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ord modTransition">
        <pc:chgData name="Robson Levi" userId="1019b20ae95c112e" providerId="LiveId" clId="{527BBB49-8F9D-40C5-8023-400A0CF34FE2}" dt="2021-12-04T13:27:12.937" v="3986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03:29:15.325" v="2354" actId="14100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27:06.233" v="3982"/>
        <pc:sldMkLst>
          <pc:docMk/>
          <pc:sldMk cId="4122658532" sldId="261"/>
        </pc:sldMkLst>
        <pc:spChg chg="del mod">
          <ac:chgData name="Robson Levi" userId="1019b20ae95c112e" providerId="LiveId" clId="{527BBB49-8F9D-40C5-8023-400A0CF34FE2}" dt="2021-12-04T13:00:05.048" v="3454" actId="478"/>
          <ac:spMkLst>
            <pc:docMk/>
            <pc:sldMk cId="4122658532" sldId="261"/>
            <ac:spMk id="2" creationId="{10FF0695-BD2B-4180-8577-BC69E8164267}"/>
          </ac:spMkLst>
        </pc:spChg>
        <pc:spChg chg="del mod">
          <ac:chgData name="Robson Levi" userId="1019b20ae95c112e" providerId="LiveId" clId="{527BBB49-8F9D-40C5-8023-400A0CF34FE2}" dt="2021-12-04T13:03:36.731" v="3556" actId="478"/>
          <ac:spMkLst>
            <pc:docMk/>
            <pc:sldMk cId="4122658532" sldId="261"/>
            <ac:spMk id="3" creationId="{9D624F4E-C9B3-46F4-8ACF-99CD4833FEE9}"/>
          </ac:spMkLst>
        </pc:spChg>
        <pc:spChg chg="add del mod">
          <ac:chgData name="Robson Levi" userId="1019b20ae95c112e" providerId="LiveId" clId="{527BBB49-8F9D-40C5-8023-400A0CF34FE2}" dt="2021-12-04T13:03:42.350" v="3557" actId="478"/>
          <ac:spMkLst>
            <pc:docMk/>
            <pc:sldMk cId="4122658532" sldId="261"/>
            <ac:spMk id="7" creationId="{951AD68B-E7FC-4189-8C81-E0067B161B9E}"/>
          </ac:spMkLst>
        </pc:spChg>
        <pc:graphicFrameChg chg="add del mod modGraphic">
          <ac:chgData name="Robson Levi" userId="1019b20ae95c112e" providerId="LiveId" clId="{527BBB49-8F9D-40C5-8023-400A0CF34FE2}" dt="2021-12-04T13:06:57.645" v="3583" actId="478"/>
          <ac:graphicFrameMkLst>
            <pc:docMk/>
            <pc:sldMk cId="4122658532" sldId="261"/>
            <ac:graphicFrameMk id="8" creationId="{0FF0762A-BC51-4C75-A257-09A239952499}"/>
          </ac:graphicFrameMkLst>
        </pc:graphicFrameChg>
        <pc:picChg chg="add">
          <ac:chgData name="Robson Levi" userId="1019b20ae95c112e" providerId="LiveId" clId="{527BBB49-8F9D-40C5-8023-400A0CF34FE2}" dt="2021-12-04T13:23:46.961" v="3975" actId="22"/>
          <ac:picMkLst>
            <pc:docMk/>
            <pc:sldMk cId="4122658532" sldId="261"/>
            <ac:picMk id="3" creationId="{283DA887-EA0A-4435-BA83-57E91E351F77}"/>
          </ac:picMkLst>
        </pc:picChg>
        <pc:picChg chg="add del mod">
          <ac:chgData name="Robson Levi" userId="1019b20ae95c112e" providerId="LiveId" clId="{527BBB49-8F9D-40C5-8023-400A0CF34FE2}" dt="2021-12-04T13:04:04.804" v="3558" actId="478"/>
          <ac:picMkLst>
            <pc:docMk/>
            <pc:sldMk cId="4122658532" sldId="261"/>
            <ac:picMk id="5" creationId="{580E4C78-CB59-46C3-8F20-DDD8E23CE01A}"/>
          </ac:picMkLst>
        </pc:picChg>
        <pc:picChg chg="add del mod">
          <ac:chgData name="Robson Levi" userId="1019b20ae95c112e" providerId="LiveId" clId="{527BBB49-8F9D-40C5-8023-400A0CF34FE2}" dt="2021-12-04T13:05:42.036" v="3565" actId="478"/>
          <ac:picMkLst>
            <pc:docMk/>
            <pc:sldMk cId="4122658532" sldId="261"/>
            <ac:picMk id="10" creationId="{B23CA53F-A7C3-448E-922F-236FEB79AF85}"/>
          </ac:picMkLst>
        </pc:pic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753950790" sldId="262"/>
            <ac:spMk id="3" creationId="{1CDEF868-A9E8-486A-80A1-51F573B58FDE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3" creationId="{78B50FB3-09EF-49EF-94D2-10236F723C9D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3" creationId="{0CFCD9B9-B93C-49CA-9F8F-7A80471309C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3" creationId="{BC49F2C7-5BEB-4C34-ACE9-5830A4556C9D}"/>
          </ac:spMkLst>
        </pc:spChg>
      </pc:sldChg>
      <pc:sldChg chg="addSp delSp modSp new del mod">
        <pc:chgData name="Robson Levi" userId="1019b20ae95c112e" providerId="LiveId" clId="{527BBB49-8F9D-40C5-8023-400A0CF34FE2}" dt="2021-12-04T13:14:50.381" v="3605" actId="680"/>
        <pc:sldMkLst>
          <pc:docMk/>
          <pc:sldMk cId="558031239" sldId="266"/>
        </pc:sldMkLst>
        <pc:spChg chg="mod">
          <ac:chgData name="Robson Levi" userId="1019b20ae95c112e" providerId="LiveId" clId="{527BBB49-8F9D-40C5-8023-400A0CF34FE2}" dt="2021-12-04T13:14:47.944" v="3598" actId="14100"/>
          <ac:spMkLst>
            <pc:docMk/>
            <pc:sldMk cId="558031239" sldId="266"/>
            <ac:spMk id="2" creationId="{A43F3630-2510-43D0-8035-A62508AD3875}"/>
          </ac:spMkLst>
        </pc:spChg>
        <pc:spChg chg="add del">
          <ac:chgData name="Robson Levi" userId="1019b20ae95c112e" providerId="LiveId" clId="{527BBB49-8F9D-40C5-8023-400A0CF34FE2}" dt="2021-12-04T13:14:49.896" v="3604" actId="931"/>
          <ac:spMkLst>
            <pc:docMk/>
            <pc:sldMk cId="558031239" sldId="266"/>
            <ac:spMk id="3" creationId="{AAF0286B-3257-49B6-ADBB-FFAC89F28ABE}"/>
          </ac:spMkLst>
        </pc:spChg>
        <pc:spChg chg="mod">
          <ac:chgData name="Robson Levi" userId="1019b20ae95c112e" providerId="LiveId" clId="{527BBB49-8F9D-40C5-8023-400A0CF34FE2}" dt="2021-12-04T13:14:48.299" v="3599" actId="14100"/>
          <ac:spMkLst>
            <pc:docMk/>
            <pc:sldMk cId="558031239" sldId="266"/>
            <ac:spMk id="4" creationId="{822E50B5-8101-421E-B6E5-38DAFA267FDC}"/>
          </ac:spMkLst>
        </pc:spChg>
        <pc:spChg chg="add del mod">
          <ac:chgData name="Robson Levi" userId="1019b20ae95c112e" providerId="LiveId" clId="{527BBB49-8F9D-40C5-8023-400A0CF34FE2}" dt="2021-12-04T13:14:47.202" v="3595" actId="478"/>
          <ac:spMkLst>
            <pc:docMk/>
            <pc:sldMk cId="558031239" sldId="266"/>
            <ac:spMk id="8" creationId="{BA2385F8-36DD-41C2-8EF3-8F1EE507E8E2}"/>
          </ac:spMkLst>
        </pc:spChg>
        <pc:picChg chg="add del mod">
          <ac:chgData name="Robson Levi" userId="1019b20ae95c112e" providerId="LiveId" clId="{527BBB49-8F9D-40C5-8023-400A0CF34FE2}" dt="2021-12-04T13:14:49.896" v="3604" actId="931"/>
          <ac:picMkLst>
            <pc:docMk/>
            <pc:sldMk cId="558031239" sldId="266"/>
            <ac:picMk id="6" creationId="{D1CD6BAE-64C7-4617-A6C9-BE71CF4C0190}"/>
          </ac:picMkLst>
        </pc:picChg>
      </pc:sldChg>
      <pc:sldChg chg="addSp delSp modSp new mod">
        <pc:chgData name="Robson Levi" userId="1019b20ae95c112e" providerId="LiveId" clId="{527BBB49-8F9D-40C5-8023-400A0CF34FE2}" dt="2021-12-04T13:24:31.327" v="3978" actId="14861"/>
        <pc:sldMkLst>
          <pc:docMk/>
          <pc:sldMk cId="1676301221" sldId="266"/>
        </pc:sldMkLst>
        <pc:spChg chg="mod">
          <ac:chgData name="Robson Levi" userId="1019b20ae95c112e" providerId="LiveId" clId="{527BBB49-8F9D-40C5-8023-400A0CF34FE2}" dt="2021-12-04T13:16:45.743" v="3682" actId="14100"/>
          <ac:spMkLst>
            <pc:docMk/>
            <pc:sldMk cId="1676301221" sldId="266"/>
            <ac:spMk id="2" creationId="{CB1B3705-B46E-4114-AEB0-8C35DAE3D1D1}"/>
          </ac:spMkLst>
        </pc:spChg>
        <pc:spChg chg="mod">
          <ac:chgData name="Robson Levi" userId="1019b20ae95c112e" providerId="LiveId" clId="{527BBB49-8F9D-40C5-8023-400A0CF34FE2}" dt="2021-12-04T13:20:41.170" v="3961" actId="20577"/>
          <ac:spMkLst>
            <pc:docMk/>
            <pc:sldMk cId="1676301221" sldId="266"/>
            <ac:spMk id="3" creationId="{A37F1FD8-2C89-4399-AC0C-9A55A6B7D575}"/>
          </ac:spMkLst>
        </pc:spChg>
        <pc:graphicFrameChg chg="add mod modGraphic">
          <ac:chgData name="Robson Levi" userId="1019b20ae95c112e" providerId="LiveId" clId="{527BBB49-8F9D-40C5-8023-400A0CF34FE2}" dt="2021-12-04T13:24:31.327" v="3978" actId="14861"/>
          <ac:graphicFrameMkLst>
            <pc:docMk/>
            <pc:sldMk cId="1676301221" sldId="266"/>
            <ac:graphicFrameMk id="9" creationId="{13A6EEE0-23FC-40B0-9445-EDACD8666701}"/>
          </ac:graphicFrameMkLst>
        </pc:graphicFrameChg>
        <pc:picChg chg="add mod">
          <ac:chgData name="Robson Levi" userId="1019b20ae95c112e" providerId="LiveId" clId="{527BBB49-8F9D-40C5-8023-400A0CF34FE2}" dt="2021-12-04T13:15:57.295" v="3625" actId="14100"/>
          <ac:picMkLst>
            <pc:docMk/>
            <pc:sldMk cId="1676301221" sldId="266"/>
            <ac:picMk id="5" creationId="{BC3361C1-2276-41F0-96BB-96AA1BC86F15}"/>
          </ac:picMkLst>
        </pc:picChg>
        <pc:picChg chg="add del mod">
          <ac:chgData name="Robson Levi" userId="1019b20ae95c112e" providerId="LiveId" clId="{527BBB49-8F9D-40C5-8023-400A0CF34FE2}" dt="2021-12-04T13:23:42.673" v="3974" actId="478"/>
          <ac:picMkLst>
            <pc:docMk/>
            <pc:sldMk cId="1676301221" sldId="266"/>
            <ac:picMk id="7" creationId="{A01AE3FC-8F54-477F-8D19-812660DD6250}"/>
          </ac:picMkLst>
        </pc:pic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013A0-C112-41B8-9918-9537F264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1461097"/>
            <a:ext cx="2682472" cy="89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5A6EE6-DD82-4601-BA62-9CB0A78DD474}"/>
              </a:ext>
            </a:extLst>
          </p:cNvPr>
          <p:cNvCxnSpPr/>
          <p:nvPr/>
        </p:nvCxnSpPr>
        <p:spPr>
          <a:xfrm>
            <a:off x="10218656" y="952107"/>
            <a:ext cx="0" cy="43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EDCC438-F326-4CC4-9B78-7C092371DDA1}"/>
              </a:ext>
            </a:extLst>
          </p:cNvPr>
          <p:cNvCxnSpPr>
            <a:cxnSpLocks/>
          </p:cNvCxnSpPr>
          <p:nvPr/>
        </p:nvCxnSpPr>
        <p:spPr>
          <a:xfrm flipH="1">
            <a:off x="10218656" y="876693"/>
            <a:ext cx="74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A839FF-B477-4786-975B-71E8775B8EFA}"/>
              </a:ext>
            </a:extLst>
          </p:cNvPr>
          <p:cNvCxnSpPr/>
          <p:nvPr/>
        </p:nvCxnSpPr>
        <p:spPr>
          <a:xfrm flipV="1">
            <a:off x="10218656" y="876693"/>
            <a:ext cx="0" cy="75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E0439F34-12AF-4C42-BD14-9CD521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9" y="5290149"/>
            <a:ext cx="4873658" cy="1294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B3C4CF0-E10B-463E-8FDA-8EF59C80BCE4}"/>
              </a:ext>
            </a:extLst>
          </p:cNvPr>
          <p:cNvCxnSpPr/>
          <p:nvPr/>
        </p:nvCxnSpPr>
        <p:spPr>
          <a:xfrm flipH="1">
            <a:off x="3667027" y="4986779"/>
            <a:ext cx="2516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AF67FB-6CE6-463C-B158-AB2B1C19587B}"/>
              </a:ext>
            </a:extLst>
          </p:cNvPr>
          <p:cNvCxnSpPr/>
          <p:nvPr/>
        </p:nvCxnSpPr>
        <p:spPr>
          <a:xfrm>
            <a:off x="3676454" y="4977353"/>
            <a:ext cx="0" cy="21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46BBA622-C80C-48F2-9413-C9177836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3836710"/>
            <a:ext cx="2682472" cy="1036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3146B1-C5A3-4E7D-BDC3-91A4E97C3127}"/>
              </a:ext>
            </a:extLst>
          </p:cNvPr>
          <p:cNvCxnSpPr/>
          <p:nvPr/>
        </p:nvCxnSpPr>
        <p:spPr>
          <a:xfrm>
            <a:off x="8059918" y="4355184"/>
            <a:ext cx="69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3705-B46E-4114-AEB0-8C35DAE3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3" y="631598"/>
            <a:ext cx="2809188" cy="650448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 dos postos cadastrados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1FD8-2C89-4399-AC0C-9A55A6B7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2" y="1282047"/>
            <a:ext cx="2809188" cy="50904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será possível encontrar os postos e visualizar suas informações, como:</a:t>
            </a: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e contatos;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e produtos disponíveis no estabelecimento;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média de avaliação;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3361C1-2276-41F0-96BB-96AA1BC86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631256"/>
            <a:ext cx="8125905" cy="574126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8134088"/>
                  </p:ext>
                </p:extLst>
              </p:nvPr>
            </p:nvGraphicFramePr>
            <p:xfrm>
              <a:off x="1272619" y="4462411"/>
              <a:ext cx="3048000" cy="1714500"/>
            </p:xfrm>
            <a:graphic>
              <a:graphicData uri="http://schemas.microsoft.com/office/powerpoint/2016/slidezoom">
                <pslz:sldZm>
                  <pslz:sldZmObj sldId="261" cId="4122658532">
                    <pslz:zmPr id="{EAE11002-28A2-4E84-A721-135EA1F2E8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619" y="446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3DA887-EA0A-4435-BA83-57E91E3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036"/>
            <a:ext cx="12192000" cy="4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D7F0D-952A-4570-B1F5-E5317F0B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0" y="5133392"/>
            <a:ext cx="4202784" cy="1446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CCD09-EEAD-4A78-AE97-9A3BC8A554E5}"/>
              </a:ext>
            </a:extLst>
          </p:cNvPr>
          <p:cNvCxnSpPr/>
          <p:nvPr/>
        </p:nvCxnSpPr>
        <p:spPr>
          <a:xfrm>
            <a:off x="7477026" y="4694548"/>
            <a:ext cx="1912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B41AC8-1EF0-4F91-85C8-F6EFE9101290}"/>
              </a:ext>
            </a:extLst>
          </p:cNvPr>
          <p:cNvCxnSpPr/>
          <p:nvPr/>
        </p:nvCxnSpPr>
        <p:spPr>
          <a:xfrm>
            <a:off x="9389882" y="4703975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ser feito o login, o usuário irá entrar em uma página que contém as informações da sua conta.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EFB24B-7033-4A0E-8B6B-7B7F192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2" y="770546"/>
            <a:ext cx="8632325" cy="531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232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Home Page</vt:lpstr>
      <vt:lpstr>Localização dos postos cadastrados</vt:lpstr>
      <vt:lpstr>Apresentação do PowerPoint</vt:lpstr>
      <vt:lpstr>Cadastro do Consumidor</vt:lpstr>
      <vt:lpstr>Cadastro do fornecedor</vt:lpstr>
      <vt:lpstr>Área de Login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10</cp:revision>
  <dcterms:created xsi:type="dcterms:W3CDTF">2021-12-04T02:10:42Z</dcterms:created>
  <dcterms:modified xsi:type="dcterms:W3CDTF">2021-12-04T13:28:44Z</dcterms:modified>
</cp:coreProperties>
</file>