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son Levi" userId="1019b20ae95c112e" providerId="LiveId" clId="{527BBB49-8F9D-40C5-8023-400A0CF34FE2}"/>
    <pc:docChg chg="undo custSel addSld delSld modSld sldOrd addSection delSection modSection">
      <pc:chgData name="Robson Levi" userId="1019b20ae95c112e" providerId="LiveId" clId="{527BBB49-8F9D-40C5-8023-400A0CF34FE2}" dt="2021-12-04T13:06:57.645" v="3583" actId="478"/>
      <pc:docMkLst>
        <pc:docMk/>
      </pc:docMkLst>
      <pc:sldChg chg="addSp delSp modSp new mod modTransition chgLayout">
        <pc:chgData name="Robson Levi" userId="1019b20ae95c112e" providerId="LiveId" clId="{527BBB49-8F9D-40C5-8023-400A0CF34FE2}" dt="2021-12-04T03:01:06.440" v="1700" actId="27636"/>
        <pc:sldMkLst>
          <pc:docMk/>
          <pc:sldMk cId="3531954692" sldId="256"/>
        </pc:sldMkLst>
        <pc:spChg chg="del">
          <ac:chgData name="Robson Levi" userId="1019b20ae95c112e" providerId="LiveId" clId="{527BBB49-8F9D-40C5-8023-400A0CF34FE2}" dt="2021-12-04T02:13:54.405" v="4" actId="478"/>
          <ac:spMkLst>
            <pc:docMk/>
            <pc:sldMk cId="3531954692" sldId="256"/>
            <ac:spMk id="2" creationId="{B7FCEC54-728F-4EA8-8B0B-FB74D1935420}"/>
          </ac:spMkLst>
        </pc:spChg>
        <pc:spChg chg="del">
          <ac:chgData name="Robson Levi" userId="1019b20ae95c112e" providerId="LiveId" clId="{527BBB49-8F9D-40C5-8023-400A0CF34FE2}" dt="2021-12-04T02:13:57.662" v="5" actId="478"/>
          <ac:spMkLst>
            <pc:docMk/>
            <pc:sldMk cId="3531954692" sldId="256"/>
            <ac:spMk id="3" creationId="{4E8D8EF6-6843-4C2B-8212-9077DF74E485}"/>
          </ac:spMkLst>
        </pc:spChg>
        <pc:spChg chg="add del mod ord">
          <ac:chgData name="Robson Levi" userId="1019b20ae95c112e" providerId="LiveId" clId="{527BBB49-8F9D-40C5-8023-400A0CF34FE2}" dt="2021-12-04T02:41:44.423" v="1006" actId="478"/>
          <ac:spMkLst>
            <pc:docMk/>
            <pc:sldMk cId="3531954692" sldId="256"/>
            <ac:spMk id="6" creationId="{28486492-2650-43DF-917E-8209A3DD0167}"/>
          </ac:spMkLst>
        </pc:spChg>
        <pc:spChg chg="add del mod ord">
          <ac:chgData name="Robson Levi" userId="1019b20ae95c112e" providerId="LiveId" clId="{527BBB49-8F9D-40C5-8023-400A0CF34FE2}" dt="2021-12-04T02:41:40.999" v="1005" actId="478"/>
          <ac:spMkLst>
            <pc:docMk/>
            <pc:sldMk cId="3531954692" sldId="256"/>
            <ac:spMk id="7" creationId="{57ECB646-A36D-465F-AFEB-4856C67E78F8}"/>
          </ac:spMkLst>
        </pc:spChg>
        <pc:spChg chg="add del mod">
          <ac:chgData name="Robson Levi" userId="1019b20ae95c112e" providerId="LiveId" clId="{527BBB49-8F9D-40C5-8023-400A0CF34FE2}" dt="2021-12-04T02:42:24.937" v="1067" actId="478"/>
          <ac:spMkLst>
            <pc:docMk/>
            <pc:sldMk cId="3531954692" sldId="256"/>
            <ac:spMk id="9" creationId="{0B9B234B-C9AF-40F3-9B94-165A4BD9ED94}"/>
          </ac:spMkLst>
        </pc:spChg>
        <pc:spChg chg="add mod">
          <ac:chgData name="Robson Levi" userId="1019b20ae95c112e" providerId="LiveId" clId="{527BBB49-8F9D-40C5-8023-400A0CF34FE2}" dt="2021-12-04T03:01:06.440" v="1700" actId="27636"/>
          <ac:spMkLst>
            <pc:docMk/>
            <pc:sldMk cId="3531954692" sldId="256"/>
            <ac:spMk id="11" creationId="{83CB6105-D404-41A9-BB54-BD2F059B4D2E}"/>
          </ac:spMkLst>
        </pc:spChg>
        <pc:picChg chg="add del mod">
          <ac:chgData name="Robson Levi" userId="1019b20ae95c112e" providerId="LiveId" clId="{527BBB49-8F9D-40C5-8023-400A0CF34FE2}" dt="2021-12-04T02:41:38.192" v="1003" actId="478"/>
          <ac:picMkLst>
            <pc:docMk/>
            <pc:sldMk cId="3531954692" sldId="256"/>
            <ac:picMk id="5" creationId="{DEC09077-6E50-42A8-99BE-3BAEE81AA9A1}"/>
          </ac:picMkLst>
        </pc:picChg>
      </pc:sldChg>
      <pc:sldChg chg="addSp delSp modSp new mod modTransition">
        <pc:chgData name="Robson Levi" userId="1019b20ae95c112e" providerId="LiveId" clId="{527BBB49-8F9D-40C5-8023-400A0CF34FE2}" dt="2021-12-04T12:56:18.785" v="3445" actId="478"/>
        <pc:sldMkLst>
          <pc:docMk/>
          <pc:sldMk cId="466258431" sldId="257"/>
        </pc:sldMkLst>
        <pc:spChg chg="mod">
          <ac:chgData name="Robson Levi" userId="1019b20ae95c112e" providerId="LiveId" clId="{527BBB49-8F9D-40C5-8023-400A0CF34FE2}" dt="2021-12-04T03:01:18.654" v="1707" actId="27636"/>
          <ac:spMkLst>
            <pc:docMk/>
            <pc:sldMk cId="466258431" sldId="257"/>
            <ac:spMk id="2" creationId="{5C19A207-B35A-460E-B5FA-C3F57ED76EB1}"/>
          </ac:spMkLst>
        </pc:spChg>
        <pc:spChg chg="mod">
          <ac:chgData name="Robson Levi" userId="1019b20ae95c112e" providerId="LiveId" clId="{527BBB49-8F9D-40C5-8023-400A0CF34FE2}" dt="2021-12-04T04:03:30.050" v="3386" actId="20577"/>
          <ac:spMkLst>
            <pc:docMk/>
            <pc:sldMk cId="466258431" sldId="257"/>
            <ac:spMk id="3" creationId="{03F281D9-486F-4B97-AF50-1E8B3AE01FC3}"/>
          </ac:spMkLst>
        </pc:spChg>
        <pc:picChg chg="add mod">
          <ac:chgData name="Robson Levi" userId="1019b20ae95c112e" providerId="LiveId" clId="{527BBB49-8F9D-40C5-8023-400A0CF34FE2}" dt="2021-12-04T02:48:06.909" v="1167" actId="14100"/>
          <ac:picMkLst>
            <pc:docMk/>
            <pc:sldMk cId="466258431" sldId="257"/>
            <ac:picMk id="5" creationId="{8B481DC4-1025-4E1C-853D-FC6ABA8CE094}"/>
          </ac:picMkLst>
        </pc:picChg>
        <pc:picChg chg="add del mod">
          <ac:chgData name="Robson Levi" userId="1019b20ae95c112e" providerId="LiveId" clId="{527BBB49-8F9D-40C5-8023-400A0CF34FE2}" dt="2021-12-04T12:56:18.785" v="3445" actId="478"/>
          <ac:picMkLst>
            <pc:docMk/>
            <pc:sldMk cId="466258431" sldId="257"/>
            <ac:picMk id="5" creationId="{97B7C6EF-A17C-4C44-AA54-6E229C1EB9E8}"/>
          </ac:picMkLst>
        </pc:picChg>
      </pc:sldChg>
      <pc:sldChg chg="addSp delSp modSp new mod modTransition">
        <pc:chgData name="Robson Levi" userId="1019b20ae95c112e" providerId="LiveId" clId="{527BBB49-8F9D-40C5-8023-400A0CF34FE2}" dt="2021-12-04T04:05:31.722" v="3423" actId="20577"/>
        <pc:sldMkLst>
          <pc:docMk/>
          <pc:sldMk cId="942448581" sldId="258"/>
        </pc:sldMkLst>
        <pc:spChg chg="del">
          <ac:chgData name="Robson Levi" userId="1019b20ae95c112e" providerId="LiveId" clId="{527BBB49-8F9D-40C5-8023-400A0CF34FE2}" dt="2021-12-04T02:39:59.899" v="997" actId="478"/>
          <ac:spMkLst>
            <pc:docMk/>
            <pc:sldMk cId="942448581" sldId="258"/>
            <ac:spMk id="2" creationId="{ADB27075-09EC-4AE2-8E66-9C178CEEB675}"/>
          </ac:spMkLst>
        </pc:spChg>
        <pc:spChg chg="del">
          <ac:chgData name="Robson Levi" userId="1019b20ae95c112e" providerId="LiveId" clId="{527BBB49-8F9D-40C5-8023-400A0CF34FE2}" dt="2021-12-04T02:40:02.531" v="998" actId="478"/>
          <ac:spMkLst>
            <pc:docMk/>
            <pc:sldMk cId="942448581" sldId="258"/>
            <ac:spMk id="3" creationId="{188F000A-82ED-4632-9332-47BA4717D79F}"/>
          </ac:spMkLst>
        </pc:spChg>
        <pc:spChg chg="add mod">
          <ac:chgData name="Robson Levi" userId="1019b20ae95c112e" providerId="LiveId" clId="{527BBB49-8F9D-40C5-8023-400A0CF34FE2}" dt="2021-12-04T04:05:31.722" v="3423" actId="20577"/>
          <ac:spMkLst>
            <pc:docMk/>
            <pc:sldMk cId="942448581" sldId="258"/>
            <ac:spMk id="5" creationId="{AF002C59-DB1F-49EF-AB54-55D7DBDCD60B}"/>
          </ac:spMkLst>
        </pc:spChg>
        <pc:spChg chg="add mod">
          <ac:chgData name="Robson Levi" userId="1019b20ae95c112e" providerId="LiveId" clId="{527BBB49-8F9D-40C5-8023-400A0CF34FE2}" dt="2021-12-04T03:02:06.938" v="1715" actId="27636"/>
          <ac:spMkLst>
            <pc:docMk/>
            <pc:sldMk cId="942448581" sldId="258"/>
            <ac:spMk id="6" creationId="{AC78FC12-846F-4EBA-A10C-9AB56E9933A3}"/>
          </ac:spMkLst>
        </pc:spChg>
        <pc:graphicFrameChg chg="add del mod modGraphic">
          <ac:chgData name="Robson Levi" userId="1019b20ae95c112e" providerId="LiveId" clId="{527BBB49-8F9D-40C5-8023-400A0CF34FE2}" dt="2021-12-04T03:26:35.824" v="2307" actId="478"/>
          <ac:graphicFrameMkLst>
            <pc:docMk/>
            <pc:sldMk cId="942448581" sldId="258"/>
            <ac:graphicFrameMk id="7" creationId="{06BC8848-28C1-4AE6-AEC4-D87F4C607FAA}"/>
          </ac:graphicFrameMkLst>
        </pc:graphicFrameChg>
        <pc:picChg chg="add mod">
          <ac:chgData name="Robson Levi" userId="1019b20ae95c112e" providerId="LiveId" clId="{527BBB49-8F9D-40C5-8023-400A0CF34FE2}" dt="2021-12-04T02:49:29.157" v="1173" actId="1076"/>
          <ac:picMkLst>
            <pc:docMk/>
            <pc:sldMk cId="942448581" sldId="258"/>
            <ac:picMk id="4" creationId="{606689BA-E5F3-4DAC-835B-379A24B0C14E}"/>
          </ac:picMkLst>
        </pc:picChg>
      </pc:sldChg>
      <pc:sldChg chg="addSp delSp modSp new mod ord modTransition">
        <pc:chgData name="Robson Levi" userId="1019b20ae95c112e" providerId="LiveId" clId="{527BBB49-8F9D-40C5-8023-400A0CF34FE2}" dt="2021-12-04T12:55:51.160" v="3442"/>
        <pc:sldMkLst>
          <pc:docMk/>
          <pc:sldMk cId="1360558957" sldId="259"/>
        </pc:sldMkLst>
        <pc:spChg chg="mod">
          <ac:chgData name="Robson Levi" userId="1019b20ae95c112e" providerId="LiveId" clId="{527BBB49-8F9D-40C5-8023-400A0CF34FE2}" dt="2021-12-04T03:04:58.229" v="1771" actId="1076"/>
          <ac:spMkLst>
            <pc:docMk/>
            <pc:sldMk cId="1360558957" sldId="259"/>
            <ac:spMk id="2" creationId="{DBA768AB-435D-4E4F-9FC8-4612822A0857}"/>
          </ac:spMkLst>
        </pc:spChg>
        <pc:spChg chg="mod">
          <ac:chgData name="Robson Levi" userId="1019b20ae95c112e" providerId="LiveId" clId="{527BBB49-8F9D-40C5-8023-400A0CF34FE2}" dt="2021-12-04T04:04:36.595" v="3414" actId="5793"/>
          <ac:spMkLst>
            <pc:docMk/>
            <pc:sldMk cId="1360558957" sldId="259"/>
            <ac:spMk id="3" creationId="{88A7ABF4-3171-42F3-94D0-690691A90757}"/>
          </ac:spMkLst>
        </pc:spChg>
        <pc:graphicFrameChg chg="add del modGraphic">
          <ac:chgData name="Robson Levi" userId="1019b20ae95c112e" providerId="LiveId" clId="{527BBB49-8F9D-40C5-8023-400A0CF34FE2}" dt="2021-12-04T03:20:45.701" v="2291" actId="478"/>
          <ac:graphicFrameMkLst>
            <pc:docMk/>
            <pc:sldMk cId="1360558957" sldId="259"/>
            <ac:graphicFrameMk id="6" creationId="{981ED086-222C-4A72-8420-A4B2EF7682B3}"/>
          </ac:graphicFrameMkLst>
        </pc:graphicFrameChg>
        <pc:picChg chg="add mod">
          <ac:chgData name="Robson Levi" userId="1019b20ae95c112e" providerId="LiveId" clId="{527BBB49-8F9D-40C5-8023-400A0CF34FE2}" dt="2021-12-04T03:04:33.045" v="1759" actId="1076"/>
          <ac:picMkLst>
            <pc:docMk/>
            <pc:sldMk cId="1360558957" sldId="259"/>
            <ac:picMk id="5" creationId="{6531FDE9-BCF6-4528-994D-769C12F56877}"/>
          </ac:picMkLst>
        </pc:picChg>
      </pc:sldChg>
      <pc:sldChg chg="addSp modSp new mod ord modTransition">
        <pc:chgData name="Robson Levi" userId="1019b20ae95c112e" providerId="LiveId" clId="{527BBB49-8F9D-40C5-8023-400A0CF34FE2}" dt="2021-12-04T12:55:54.433" v="3444"/>
        <pc:sldMkLst>
          <pc:docMk/>
          <pc:sldMk cId="1904355808" sldId="260"/>
        </pc:sldMkLst>
        <pc:spChg chg="mod">
          <ac:chgData name="Robson Levi" userId="1019b20ae95c112e" providerId="LiveId" clId="{527BBB49-8F9D-40C5-8023-400A0CF34FE2}" dt="2021-12-04T03:29:15.325" v="2354" actId="14100"/>
          <ac:spMkLst>
            <pc:docMk/>
            <pc:sldMk cId="1904355808" sldId="260"/>
            <ac:spMk id="2" creationId="{E07921B8-C34C-453F-AC94-78C613170063}"/>
          </ac:spMkLst>
        </pc:spChg>
        <pc:spChg chg="mod">
          <ac:chgData name="Robson Levi" userId="1019b20ae95c112e" providerId="LiveId" clId="{527BBB49-8F9D-40C5-8023-400A0CF34FE2}" dt="2021-12-04T04:04:13.511" v="3397" actId="5793"/>
          <ac:spMkLst>
            <pc:docMk/>
            <pc:sldMk cId="1904355808" sldId="260"/>
            <ac:spMk id="3" creationId="{CC6B741C-944C-4448-832D-2835EB647BCD}"/>
          </ac:spMkLst>
        </pc:spChg>
        <pc:picChg chg="add mod">
          <ac:chgData name="Robson Levi" userId="1019b20ae95c112e" providerId="LiveId" clId="{527BBB49-8F9D-40C5-8023-400A0CF34FE2}" dt="2021-12-04T03:30:07.157" v="2366" actId="14100"/>
          <ac:picMkLst>
            <pc:docMk/>
            <pc:sldMk cId="1904355808" sldId="260"/>
            <ac:picMk id="5" creationId="{244786F8-50F9-4886-95A8-A2C55536882C}"/>
          </ac:picMkLst>
        </pc:picChg>
      </pc:sldChg>
      <pc:sldChg chg="addSp delSp modSp new mod modTransition">
        <pc:chgData name="Robson Levi" userId="1019b20ae95c112e" providerId="LiveId" clId="{527BBB49-8F9D-40C5-8023-400A0CF34FE2}" dt="2021-12-04T13:06:57.645" v="3583" actId="478"/>
        <pc:sldMkLst>
          <pc:docMk/>
          <pc:sldMk cId="4122658532" sldId="261"/>
        </pc:sldMkLst>
        <pc:spChg chg="del mod">
          <ac:chgData name="Robson Levi" userId="1019b20ae95c112e" providerId="LiveId" clId="{527BBB49-8F9D-40C5-8023-400A0CF34FE2}" dt="2021-12-04T13:00:05.048" v="3454" actId="478"/>
          <ac:spMkLst>
            <pc:docMk/>
            <pc:sldMk cId="4122658532" sldId="261"/>
            <ac:spMk id="2" creationId="{10FF0695-BD2B-4180-8577-BC69E8164267}"/>
          </ac:spMkLst>
        </pc:spChg>
        <pc:spChg chg="del mod">
          <ac:chgData name="Robson Levi" userId="1019b20ae95c112e" providerId="LiveId" clId="{527BBB49-8F9D-40C5-8023-400A0CF34FE2}" dt="2021-12-04T13:03:36.731" v="3556" actId="478"/>
          <ac:spMkLst>
            <pc:docMk/>
            <pc:sldMk cId="4122658532" sldId="261"/>
            <ac:spMk id="3" creationId="{9D624F4E-C9B3-46F4-8ACF-99CD4833FEE9}"/>
          </ac:spMkLst>
        </pc:spChg>
        <pc:spChg chg="add del mod">
          <ac:chgData name="Robson Levi" userId="1019b20ae95c112e" providerId="LiveId" clId="{527BBB49-8F9D-40C5-8023-400A0CF34FE2}" dt="2021-12-04T13:03:42.350" v="3557" actId="478"/>
          <ac:spMkLst>
            <pc:docMk/>
            <pc:sldMk cId="4122658532" sldId="261"/>
            <ac:spMk id="7" creationId="{951AD68B-E7FC-4189-8C81-E0067B161B9E}"/>
          </ac:spMkLst>
        </pc:spChg>
        <pc:graphicFrameChg chg="add del mod modGraphic">
          <ac:chgData name="Robson Levi" userId="1019b20ae95c112e" providerId="LiveId" clId="{527BBB49-8F9D-40C5-8023-400A0CF34FE2}" dt="2021-12-04T13:06:57.645" v="3583" actId="478"/>
          <ac:graphicFrameMkLst>
            <pc:docMk/>
            <pc:sldMk cId="4122658532" sldId="261"/>
            <ac:graphicFrameMk id="8" creationId="{0FF0762A-BC51-4C75-A257-09A239952499}"/>
          </ac:graphicFrameMkLst>
        </pc:graphicFrameChg>
        <pc:picChg chg="add del mod">
          <ac:chgData name="Robson Levi" userId="1019b20ae95c112e" providerId="LiveId" clId="{527BBB49-8F9D-40C5-8023-400A0CF34FE2}" dt="2021-12-04T13:04:04.804" v="3558" actId="478"/>
          <ac:picMkLst>
            <pc:docMk/>
            <pc:sldMk cId="4122658532" sldId="261"/>
            <ac:picMk id="5" creationId="{580E4C78-CB59-46C3-8F20-DDD8E23CE01A}"/>
          </ac:picMkLst>
        </pc:picChg>
        <pc:picChg chg="add del mod">
          <ac:chgData name="Robson Levi" userId="1019b20ae95c112e" providerId="LiveId" clId="{527BBB49-8F9D-40C5-8023-400A0CF34FE2}" dt="2021-12-04T13:05:42.036" v="3565" actId="478"/>
          <ac:picMkLst>
            <pc:docMk/>
            <pc:sldMk cId="4122658532" sldId="261"/>
            <ac:picMk id="10" creationId="{B23CA53F-A7C3-448E-922F-236FEB79AF85}"/>
          </ac:picMkLst>
        </pc:pic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3753950790" sldId="262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3753950790" sldId="262"/>
            <ac:spMk id="2" creationId="{A677AD55-5EFB-4E5F-910C-93FF45A2945A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3753950790" sldId="262"/>
            <ac:spMk id="3" creationId="{1CDEF868-A9E8-486A-80A1-51F573B58FDE}"/>
          </ac:spMkLst>
        </pc:sp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3037487956" sldId="263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3037487956" sldId="263"/>
            <ac:spMk id="2" creationId="{838C797A-1D7E-4655-9C1C-F8FE603561D4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3037487956" sldId="263"/>
            <ac:spMk id="3" creationId="{78B50FB3-09EF-49EF-94D2-10236F723C9D}"/>
          </ac:spMkLst>
        </pc:sp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240297949" sldId="264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240297949" sldId="264"/>
            <ac:spMk id="2" creationId="{A2E65ACE-C995-4744-A52F-75A0AA0B1FC2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240297949" sldId="264"/>
            <ac:spMk id="3" creationId="{0CFCD9B9-B93C-49CA-9F8F-7A80471309C9}"/>
          </ac:spMkLst>
        </pc:sp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3418339709" sldId="265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3418339709" sldId="265"/>
            <ac:spMk id="2" creationId="{CF5544D6-75B9-45B2-9397-345E3F685B6B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3418339709" sldId="265"/>
            <ac:spMk id="3" creationId="{BC49F2C7-5BEB-4C34-ACE9-5830A4556C9D}"/>
          </ac:spMkLst>
        </pc:spChg>
      </pc:sldChg>
      <pc:sldChg chg="addSp delSp modSp new del mod">
        <pc:chgData name="Robson Levi" userId="1019b20ae95c112e" providerId="LiveId" clId="{527BBB49-8F9D-40C5-8023-400A0CF34FE2}" dt="2021-12-04T03:10:25.428" v="1891" actId="27022"/>
        <pc:sldMkLst>
          <pc:docMk/>
          <pc:sldMk cId="3345780671" sldId="266"/>
        </pc:sldMkLst>
        <pc:graphicFrameChg chg="add del mod modGraphic">
          <ac:chgData name="Robson Levi" userId="1019b20ae95c112e" providerId="LiveId" clId="{527BBB49-8F9D-40C5-8023-400A0CF34FE2}" dt="2021-12-04T03:10:25.428" v="1891" actId="27022"/>
          <ac:graphicFrameMkLst>
            <pc:docMk/>
            <pc:sldMk cId="3345780671" sldId="266"/>
            <ac:graphicFrameMk id="5" creationId="{C5BE0908-D192-45CC-A1A0-720B8D1EA85E}"/>
          </ac:graphicFrameMkLst>
        </pc:graphicFrameChg>
      </pc:sldChg>
      <pc:sldMasterChg chg="addSldLayout">
        <pc:chgData name="Robson Levi" userId="1019b20ae95c112e" providerId="LiveId" clId="{527BBB49-8F9D-40C5-8023-400A0CF34FE2}" dt="2021-12-04T02:13:15.878" v="0" actId="680"/>
        <pc:sldMasterMkLst>
          <pc:docMk/>
          <pc:sldMasterMk cId="1613367671" sldId="2147483648"/>
        </pc:sldMasterMkLst>
        <pc:sldLayoutChg chg="add">
          <pc:chgData name="Robson Levi" userId="1019b20ae95c112e" providerId="LiveId" clId="{527BBB49-8F9D-40C5-8023-400A0CF34FE2}" dt="2021-12-04T02:13:15.878" v="0" actId="680"/>
          <pc:sldLayoutMkLst>
            <pc:docMk/>
            <pc:sldMasterMk cId="1613367671" sldId="2147483648"/>
            <pc:sldLayoutMk cId="169536438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A7A94-6C1E-4B58-8C49-405CBFE1CE87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9A8C2-FBBF-4120-87FB-5E6309328C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16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9A8C2-FBBF-4120-87FB-5E6309328CC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30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2FA5A-61CB-4A3C-AC9A-189E2A130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30242-7C5F-4B7C-8FF8-927586419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2E9804-04A5-4F2D-BCE9-9164F12C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4AAC22-F4D8-4745-B728-EBB062ED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121FB-1618-4BB5-AB12-02351961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94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7FF1F-491A-4B01-B6DD-F107B706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6E5674-0CD9-42B4-92E1-7158C0759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8FB19D-E3C1-4766-9D01-511F4401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3A5E8-4F0F-4B05-B85E-46785DB2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2DEA4-B799-4736-8960-82CFEEA5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34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EE8256-0E2B-4934-B691-9BEDB0251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FB8168-A8D8-4E1C-B316-9CA934952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A7881-E54F-4775-BA38-ACDF528D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5BF5D-2252-416F-948C-BA6B772C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6CADC1-83A0-4C0D-912C-6CE3157D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26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C7DD0-C471-4154-BD1A-0AD53B05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E0E917-CE16-4CFE-901C-A560B745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A8C481-645D-4B7A-87E3-CABFE7B8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C56D22-8A29-4DD8-A4A9-E2CD5150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7F8EFE-024D-46B1-A761-2E5294F0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59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C1350-3FDF-4CF1-B808-0714A500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E084B6-0282-40DA-9705-7E5F04D6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7D1F56-1531-4610-B22C-0A1612EF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5E65E2-99CE-45BA-88C7-0275C06A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FCB00-1418-43FC-849A-3DFB361E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87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5A563-C34D-4796-8AE3-892A2A68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457636-6FAF-4990-B8BD-D2244497E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925F25-AAB6-4458-AFE5-9A76DE474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5F41A6-6D56-48A5-81C5-21508578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D820EF-66CB-4955-8B32-F6D0C7FD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F1440D-06EA-4A78-9EDE-38D7763E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6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A9334-5697-4212-8F46-12D2BE26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A460D3-409B-40BB-9F39-38F6E2AF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CE927E-82D8-4BF4-B9F7-145857949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CBE711-93BB-4DE7-9871-C3AFBC437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D20675-3B3A-4B22-96BD-6DFBC1C59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3E9201-FDFE-4035-B61B-69B0EB85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90C009-E927-4568-BDB0-3FCC120A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737A44-FB52-4925-B796-04B1A76C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1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E3A45-A342-4C6E-A47B-6A9517FE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3CDF8E-42B8-4702-B30A-3BBE833A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73B902-F80F-4663-926C-573884D8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856FF3-807D-4FBF-9D9A-E801AA53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78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C6A9B7-DF23-4225-8AA2-3A0D618E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2C682D-CF10-496E-93D8-3F7081BA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4975CB-DB02-4FBE-93A2-535F2D67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53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D585B-170B-41F0-A0EC-722DB7C4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98836E-3D29-4D8B-A521-927412CFC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29C004-7AC2-45AD-A5B8-6676F8E4D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0027A4-2E4E-4F40-A2D5-3D8314B3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310C02-CB85-4938-9A70-DE968635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F2BE35-F090-4250-9927-18D10F89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64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32006-BFD5-4424-80A4-86A08A38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AF9946-B39E-4112-AA12-F2944D594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69DC5F-8CBA-43A9-823D-9B90EBBB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D072D3-8C41-404D-B1B5-8FCD6EE4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E0F011-B5B5-4A99-8420-58DC1A0A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CC1B5A-8589-4BA7-AA01-7C21CAA4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29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B59027-7962-4670-8151-CCA72D1A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176506-1640-4C9B-94D7-F3D6A8AA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3F7554-1859-489E-8E04-F06EFD2BB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2542A3-6807-4E7B-9327-3070B8D27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1DF28-D0EA-43C9-8CF1-8B19DA84E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36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83CB6105-D404-41A9-BB54-BD2F059B4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0849"/>
            <a:ext cx="9144000" cy="3461657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>
                <a:solidFill>
                  <a:srgbClr val="CC0000"/>
                </a:solidFill>
              </a:rPr>
              <a:t>APRESENTAÇÃO</a:t>
            </a:r>
            <a:br>
              <a:rPr lang="pt-BR" dirty="0">
                <a:solidFill>
                  <a:srgbClr val="CC0000"/>
                </a:solidFill>
              </a:rPr>
            </a:br>
            <a:r>
              <a:rPr lang="pt-BR" dirty="0">
                <a:solidFill>
                  <a:srgbClr val="CC0000"/>
                </a:solidFill>
              </a:rPr>
              <a:t>DO </a:t>
            </a:r>
            <a:br>
              <a:rPr lang="pt-BR" dirty="0">
                <a:solidFill>
                  <a:srgbClr val="CC0000"/>
                </a:solidFill>
              </a:rPr>
            </a:br>
            <a:r>
              <a:rPr lang="pt-BR" dirty="0">
                <a:solidFill>
                  <a:srgbClr val="CC0000"/>
                </a:solidFill>
              </a:rPr>
              <a:t>PROJETO</a:t>
            </a:r>
            <a:br>
              <a:rPr lang="pt-BR" dirty="0">
                <a:solidFill>
                  <a:srgbClr val="CC0000"/>
                </a:solidFill>
              </a:rPr>
            </a:br>
            <a:r>
              <a:rPr lang="pt-BR" dirty="0">
                <a:solidFill>
                  <a:srgbClr val="CC0000"/>
                </a:solidFill>
              </a:rPr>
              <a:t>ABASTEÇA AGORA</a:t>
            </a:r>
          </a:p>
        </p:txBody>
      </p:sp>
    </p:spTree>
    <p:extLst>
      <p:ext uri="{BB962C8B-B14F-4D97-AF65-F5344CB8AC3E}">
        <p14:creationId xmlns:p14="http://schemas.microsoft.com/office/powerpoint/2010/main" val="353195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544D6-75B9-45B2-9397-345E3F685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49F2C7-5BEB-4C34-ACE9-5830A4556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3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6689BA-E5F3-4DAC-835B-379A24B0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37" y="653141"/>
            <a:ext cx="8851639" cy="555171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AC78FC12-846F-4EBA-A10C-9AB56E993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224" y="1204571"/>
            <a:ext cx="2341984" cy="363279"/>
          </a:xfrm>
        </p:spPr>
        <p:txBody>
          <a:bodyPr>
            <a:normAutofit fontScale="90000"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sp>
        <p:nvSpPr>
          <p:cNvPr id="5" name="Subtítulo 6">
            <a:extLst>
              <a:ext uri="{FF2B5EF4-FFF2-40B4-BE49-F238E27FC236}">
                <a16:creationId xmlns:a16="http://schemas.microsoft.com/office/drawing/2014/main" id="{AF002C59-DB1F-49EF-AB54-55D7DBDCD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24" y="1567850"/>
            <a:ext cx="2341984" cy="37222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tela de Home será possível localizar os postos de combustíveis cadastrados no site Abasteça agora.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Clicando no botão “ A empresa” o usuário terá acesso as informações acerca da empresa de tecnologia Abasteça agora.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de acesso para a área de login, cadastro de fornecedor e consumidor. [RF- 08]</a:t>
            </a:r>
          </a:p>
          <a:p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9013A0-C112-41B8-9918-9537F264F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18" y="1461097"/>
            <a:ext cx="2682472" cy="891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5A6EE6-DD82-4601-BA62-9CB0A78DD474}"/>
              </a:ext>
            </a:extLst>
          </p:cNvPr>
          <p:cNvCxnSpPr/>
          <p:nvPr/>
        </p:nvCxnSpPr>
        <p:spPr>
          <a:xfrm>
            <a:off x="10218656" y="952107"/>
            <a:ext cx="0" cy="43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EDCC438-F326-4CC4-9B78-7C092371DDA1}"/>
              </a:ext>
            </a:extLst>
          </p:cNvPr>
          <p:cNvCxnSpPr>
            <a:cxnSpLocks/>
          </p:cNvCxnSpPr>
          <p:nvPr/>
        </p:nvCxnSpPr>
        <p:spPr>
          <a:xfrm flipH="1">
            <a:off x="10218656" y="876693"/>
            <a:ext cx="7447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0A839FF-B477-4786-975B-71E8775B8EFA}"/>
              </a:ext>
            </a:extLst>
          </p:cNvPr>
          <p:cNvCxnSpPr/>
          <p:nvPr/>
        </p:nvCxnSpPr>
        <p:spPr>
          <a:xfrm flipV="1">
            <a:off x="10218656" y="876693"/>
            <a:ext cx="0" cy="75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Imagem 30">
            <a:extLst>
              <a:ext uri="{FF2B5EF4-FFF2-40B4-BE49-F238E27FC236}">
                <a16:creationId xmlns:a16="http://schemas.microsoft.com/office/drawing/2014/main" id="{E0439F34-12AF-4C42-BD14-9CD521057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79" y="5290149"/>
            <a:ext cx="4873658" cy="12943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EB3C4CF0-E10B-463E-8FDA-8EF59C80BCE4}"/>
              </a:ext>
            </a:extLst>
          </p:cNvPr>
          <p:cNvCxnSpPr/>
          <p:nvPr/>
        </p:nvCxnSpPr>
        <p:spPr>
          <a:xfrm flipH="1">
            <a:off x="3667027" y="4986779"/>
            <a:ext cx="25169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6AF67FB-6CE6-463C-B158-AB2B1C19587B}"/>
              </a:ext>
            </a:extLst>
          </p:cNvPr>
          <p:cNvCxnSpPr/>
          <p:nvPr/>
        </p:nvCxnSpPr>
        <p:spPr>
          <a:xfrm>
            <a:off x="3676454" y="4977353"/>
            <a:ext cx="0" cy="21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46BBA622-C80C-48F2-9413-C91778362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18" y="3836710"/>
            <a:ext cx="2682472" cy="10369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03146B1-C5A3-4E7D-BDC3-91A4E97C3127}"/>
              </a:ext>
            </a:extLst>
          </p:cNvPr>
          <p:cNvCxnSpPr/>
          <p:nvPr/>
        </p:nvCxnSpPr>
        <p:spPr>
          <a:xfrm>
            <a:off x="8059918" y="4355184"/>
            <a:ext cx="697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768AB-435D-4E4F-9FC8-4612822A0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526" y="788437"/>
            <a:ext cx="2127380" cy="606490"/>
          </a:xfrm>
        </p:spPr>
        <p:txBody>
          <a:bodyPr>
            <a:normAutofit fontScale="90000"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do Consumidor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A7ABF4-3171-42F3-94D0-690691A90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74" y="1474236"/>
            <a:ext cx="2289108" cy="459532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em que será realizado o cadastro de um novo usuário como consumidor. [RF – 04]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obrigatório a inserção dos seguintes dados para o cadastro: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completo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Telefone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</a:p>
          <a:p>
            <a:pPr algn="l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31FDE9-BCF6-4528-994D-769C12F56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85" y="788437"/>
            <a:ext cx="8966718" cy="52811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5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921B8-C34C-453F-AC94-78C613170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34" y="1075229"/>
            <a:ext cx="2538952" cy="640449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do fornecedor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6B741C-944C-4448-832D-2835EB647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34" y="1867505"/>
            <a:ext cx="2538953" cy="449558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em que será realizado o cadastro de um novo usuário como fornecedor. [RF – 02]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obrigatório a inserção dos dados abaixo para o cadastro: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do estabelecimento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CNPJ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Fornecedor pode informar a estrutura do seu estabelecimento e também os combustíveis disponíveis no seu posto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4786F8-50F9-4886-95A8-A2C555368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87" y="565608"/>
            <a:ext cx="8562679" cy="57974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5D7F0D-952A-4570-B1F5-E5317F0BE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90" y="5133392"/>
            <a:ext cx="4202784" cy="14465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65CCD09-EEAD-4A78-AE97-9A3BC8A554E5}"/>
              </a:ext>
            </a:extLst>
          </p:cNvPr>
          <p:cNvCxnSpPr/>
          <p:nvPr/>
        </p:nvCxnSpPr>
        <p:spPr>
          <a:xfrm>
            <a:off x="7477026" y="4694548"/>
            <a:ext cx="1912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4B41AC8-1EF0-4F91-85C8-F6EFE9101290}"/>
              </a:ext>
            </a:extLst>
          </p:cNvPr>
          <p:cNvCxnSpPr/>
          <p:nvPr/>
        </p:nvCxnSpPr>
        <p:spPr>
          <a:xfrm>
            <a:off x="9389882" y="4703975"/>
            <a:ext cx="0" cy="31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35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9A207-B35A-460E-B5FA-C3F57ED76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63" y="1122363"/>
            <a:ext cx="2612573" cy="389196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 de Login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F281D9-486F-4B97-AF50-1E8B3AE01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562" y="1569029"/>
            <a:ext cx="2612573" cy="353163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em que será realizado o login dos usuário já cadastrado no site Abasteça agora. [RF-08]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ser feito o login, o usuário irá entrar em uma página que contém as informações da sua conta. 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EFB24B-7033-4A0E-8B6B-7B7F19245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2" y="770546"/>
            <a:ext cx="8632325" cy="53169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25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65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7AD55-5EFB-4E5F-910C-93FF45A29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DEF868-A9E8-486A-80A1-51F573B58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9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C797A-1D7E-4655-9C1C-F8FE60356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50FB3-09EF-49EF-94D2-10236F723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4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65ACE-C995-4744-A52F-75A0AA0B1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FCD9B9-B93C-49CA-9F8F-7A8047130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207</Words>
  <Application>Microsoft Office PowerPoint</Application>
  <PresentationFormat>Widescreen</PresentationFormat>
  <Paragraphs>27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Tema do Office</vt:lpstr>
      <vt:lpstr> APRESENTAÇÃO DO  PROJETO ABASTEÇA AGORA</vt:lpstr>
      <vt:lpstr>Home Page</vt:lpstr>
      <vt:lpstr>Cadastro do Consumidor</vt:lpstr>
      <vt:lpstr>Cadastro do fornecedor</vt:lpstr>
      <vt:lpstr>Área de Login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Robson Levi</dc:creator>
  <cp:lastModifiedBy>Robson Levi</cp:lastModifiedBy>
  <cp:revision>9</cp:revision>
  <dcterms:created xsi:type="dcterms:W3CDTF">2021-12-04T02:10:42Z</dcterms:created>
  <dcterms:modified xsi:type="dcterms:W3CDTF">2021-12-04T13:07:02Z</dcterms:modified>
</cp:coreProperties>
</file>