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2"/>
  </p:notesMasterIdLst>
  <p:sldIdLst>
    <p:sldId id="258" r:id="rId2"/>
    <p:sldId id="266" r:id="rId3"/>
    <p:sldId id="261" r:id="rId4"/>
    <p:sldId id="259" r:id="rId5"/>
    <p:sldId id="260" r:id="rId6"/>
    <p:sldId id="257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son Levi" userId="1019b20ae95c112e" providerId="LiveId" clId="{527BBB49-8F9D-40C5-8023-400A0CF34FE2}"/>
    <pc:docChg chg="undo custSel addSld delSld modSld sldOrd addSection delSection modSection">
      <pc:chgData name="Robson Levi" userId="1019b20ae95c112e" providerId="LiveId" clId="{527BBB49-8F9D-40C5-8023-400A0CF34FE2}" dt="2021-12-04T16:18:43.395" v="6191" actId="208"/>
      <pc:docMkLst>
        <pc:docMk/>
      </pc:docMkLst>
      <pc:sldChg chg="addSp delSp modSp new del mod modTransition chgLayout">
        <pc:chgData name="Robson Levi" userId="1019b20ae95c112e" providerId="LiveId" clId="{527BBB49-8F9D-40C5-8023-400A0CF34FE2}" dt="2021-12-04T13:28:37.935" v="3987" actId="2696"/>
        <pc:sldMkLst>
          <pc:docMk/>
          <pc:sldMk cId="3531954692" sldId="256"/>
        </pc:sldMkLst>
        <pc:spChg chg="del">
          <ac:chgData name="Robson Levi" userId="1019b20ae95c112e" providerId="LiveId" clId="{527BBB49-8F9D-40C5-8023-400A0CF34FE2}" dt="2021-12-04T02:13:54.405" v="4" actId="478"/>
          <ac:spMkLst>
            <pc:docMk/>
            <pc:sldMk cId="3531954692" sldId="256"/>
            <ac:spMk id="2" creationId="{B7FCEC54-728F-4EA8-8B0B-FB74D1935420}"/>
          </ac:spMkLst>
        </pc:spChg>
        <pc:spChg chg="del">
          <ac:chgData name="Robson Levi" userId="1019b20ae95c112e" providerId="LiveId" clId="{527BBB49-8F9D-40C5-8023-400A0CF34FE2}" dt="2021-12-04T02:13:57.662" v="5" actId="478"/>
          <ac:spMkLst>
            <pc:docMk/>
            <pc:sldMk cId="3531954692" sldId="256"/>
            <ac:spMk id="3" creationId="{4E8D8EF6-6843-4C2B-8212-9077DF74E485}"/>
          </ac:spMkLst>
        </pc:spChg>
        <pc:spChg chg="add del mod ord">
          <ac:chgData name="Robson Levi" userId="1019b20ae95c112e" providerId="LiveId" clId="{527BBB49-8F9D-40C5-8023-400A0CF34FE2}" dt="2021-12-04T02:41:44.423" v="1006" actId="478"/>
          <ac:spMkLst>
            <pc:docMk/>
            <pc:sldMk cId="3531954692" sldId="256"/>
            <ac:spMk id="6" creationId="{28486492-2650-43DF-917E-8209A3DD0167}"/>
          </ac:spMkLst>
        </pc:spChg>
        <pc:spChg chg="add del mod ord">
          <ac:chgData name="Robson Levi" userId="1019b20ae95c112e" providerId="LiveId" clId="{527BBB49-8F9D-40C5-8023-400A0CF34FE2}" dt="2021-12-04T02:41:40.999" v="1005" actId="478"/>
          <ac:spMkLst>
            <pc:docMk/>
            <pc:sldMk cId="3531954692" sldId="256"/>
            <ac:spMk id="7" creationId="{57ECB646-A36D-465F-AFEB-4856C67E78F8}"/>
          </ac:spMkLst>
        </pc:spChg>
        <pc:spChg chg="add del mod">
          <ac:chgData name="Robson Levi" userId="1019b20ae95c112e" providerId="LiveId" clId="{527BBB49-8F9D-40C5-8023-400A0CF34FE2}" dt="2021-12-04T02:42:24.937" v="1067" actId="478"/>
          <ac:spMkLst>
            <pc:docMk/>
            <pc:sldMk cId="3531954692" sldId="256"/>
            <ac:spMk id="9" creationId="{0B9B234B-C9AF-40F3-9B94-165A4BD9ED94}"/>
          </ac:spMkLst>
        </pc:spChg>
        <pc:spChg chg="add mod">
          <ac:chgData name="Robson Levi" userId="1019b20ae95c112e" providerId="LiveId" clId="{527BBB49-8F9D-40C5-8023-400A0CF34FE2}" dt="2021-12-04T03:01:06.440" v="1700" actId="27636"/>
          <ac:spMkLst>
            <pc:docMk/>
            <pc:sldMk cId="3531954692" sldId="256"/>
            <ac:spMk id="11" creationId="{83CB6105-D404-41A9-BB54-BD2F059B4D2E}"/>
          </ac:spMkLst>
        </pc:spChg>
        <pc:picChg chg="add del mod">
          <ac:chgData name="Robson Levi" userId="1019b20ae95c112e" providerId="LiveId" clId="{527BBB49-8F9D-40C5-8023-400A0CF34FE2}" dt="2021-12-04T02:41:38.192" v="1003" actId="478"/>
          <ac:picMkLst>
            <pc:docMk/>
            <pc:sldMk cId="3531954692" sldId="256"/>
            <ac:picMk id="5" creationId="{DEC09077-6E50-42A8-99BE-3BAEE81AA9A1}"/>
          </ac:picMkLst>
        </pc:picChg>
      </pc:sldChg>
      <pc:sldChg chg="addSp delSp modSp new mod ord modTransition">
        <pc:chgData name="Robson Levi" userId="1019b20ae95c112e" providerId="LiveId" clId="{527BBB49-8F9D-40C5-8023-400A0CF34FE2}" dt="2021-12-04T16:14:59.951" v="6154" actId="20577"/>
        <pc:sldMkLst>
          <pc:docMk/>
          <pc:sldMk cId="466258431" sldId="257"/>
        </pc:sldMkLst>
        <pc:spChg chg="mod">
          <ac:chgData name="Robson Levi" userId="1019b20ae95c112e" providerId="LiveId" clId="{527BBB49-8F9D-40C5-8023-400A0CF34FE2}" dt="2021-12-04T13:32:07.545" v="3993" actId="207"/>
          <ac:spMkLst>
            <pc:docMk/>
            <pc:sldMk cId="466258431" sldId="257"/>
            <ac:spMk id="2" creationId="{5C19A207-B35A-460E-B5FA-C3F57ED76EB1}"/>
          </ac:spMkLst>
        </pc:spChg>
        <pc:spChg chg="mod">
          <ac:chgData name="Robson Levi" userId="1019b20ae95c112e" providerId="LiveId" clId="{527BBB49-8F9D-40C5-8023-400A0CF34FE2}" dt="2021-12-04T16:14:59.951" v="6154" actId="20577"/>
          <ac:spMkLst>
            <pc:docMk/>
            <pc:sldMk cId="466258431" sldId="257"/>
            <ac:spMk id="3" creationId="{03F281D9-486F-4B97-AF50-1E8B3AE01FC3}"/>
          </ac:spMkLst>
        </pc:spChg>
        <pc:picChg chg="add mod">
          <ac:chgData name="Robson Levi" userId="1019b20ae95c112e" providerId="LiveId" clId="{527BBB49-8F9D-40C5-8023-400A0CF34FE2}" dt="2021-12-04T02:48:06.909" v="1167" actId="14100"/>
          <ac:picMkLst>
            <pc:docMk/>
            <pc:sldMk cId="466258431" sldId="257"/>
            <ac:picMk id="5" creationId="{8B481DC4-1025-4E1C-853D-FC6ABA8CE094}"/>
          </ac:picMkLst>
        </pc:picChg>
        <pc:picChg chg="add del mod">
          <ac:chgData name="Robson Levi" userId="1019b20ae95c112e" providerId="LiveId" clId="{527BBB49-8F9D-40C5-8023-400A0CF34FE2}" dt="2021-12-04T12:56:18.785" v="3445" actId="478"/>
          <ac:picMkLst>
            <pc:docMk/>
            <pc:sldMk cId="466258431" sldId="257"/>
            <ac:picMk id="5" creationId="{97B7C6EF-A17C-4C44-AA54-6E229C1EB9E8}"/>
          </ac:picMkLst>
        </pc:picChg>
      </pc:sldChg>
      <pc:sldChg chg="addSp delSp modSp new mod modTransition">
        <pc:chgData name="Robson Levi" userId="1019b20ae95c112e" providerId="LiveId" clId="{527BBB49-8F9D-40C5-8023-400A0CF34FE2}" dt="2021-12-04T16:15:24.837" v="6174" actId="20577"/>
        <pc:sldMkLst>
          <pc:docMk/>
          <pc:sldMk cId="942448581" sldId="258"/>
        </pc:sldMkLst>
        <pc:spChg chg="del">
          <ac:chgData name="Robson Levi" userId="1019b20ae95c112e" providerId="LiveId" clId="{527BBB49-8F9D-40C5-8023-400A0CF34FE2}" dt="2021-12-04T02:39:59.899" v="997" actId="478"/>
          <ac:spMkLst>
            <pc:docMk/>
            <pc:sldMk cId="942448581" sldId="258"/>
            <ac:spMk id="2" creationId="{ADB27075-09EC-4AE2-8E66-9C178CEEB675}"/>
          </ac:spMkLst>
        </pc:spChg>
        <pc:spChg chg="del">
          <ac:chgData name="Robson Levi" userId="1019b20ae95c112e" providerId="LiveId" clId="{527BBB49-8F9D-40C5-8023-400A0CF34FE2}" dt="2021-12-04T02:40:02.531" v="998" actId="478"/>
          <ac:spMkLst>
            <pc:docMk/>
            <pc:sldMk cId="942448581" sldId="258"/>
            <ac:spMk id="3" creationId="{188F000A-82ED-4632-9332-47BA4717D79F}"/>
          </ac:spMkLst>
        </pc:spChg>
        <pc:spChg chg="add mod">
          <ac:chgData name="Robson Levi" userId="1019b20ae95c112e" providerId="LiveId" clId="{527BBB49-8F9D-40C5-8023-400A0CF34FE2}" dt="2021-12-04T16:15:24.837" v="6174" actId="20577"/>
          <ac:spMkLst>
            <pc:docMk/>
            <pc:sldMk cId="942448581" sldId="258"/>
            <ac:spMk id="5" creationId="{AF002C59-DB1F-49EF-AB54-55D7DBDCD60B}"/>
          </ac:spMkLst>
        </pc:spChg>
        <pc:spChg chg="add mod">
          <ac:chgData name="Robson Levi" userId="1019b20ae95c112e" providerId="LiveId" clId="{527BBB49-8F9D-40C5-8023-400A0CF34FE2}" dt="2021-12-04T13:31:47.585" v="3990" actId="207"/>
          <ac:spMkLst>
            <pc:docMk/>
            <pc:sldMk cId="942448581" sldId="258"/>
            <ac:spMk id="6" creationId="{AC78FC12-846F-4EBA-A10C-9AB56E9933A3}"/>
          </ac:spMkLst>
        </pc:spChg>
        <pc:graphicFrameChg chg="add del mod modGraphic">
          <ac:chgData name="Robson Levi" userId="1019b20ae95c112e" providerId="LiveId" clId="{527BBB49-8F9D-40C5-8023-400A0CF34FE2}" dt="2021-12-04T03:26:35.824" v="2307" actId="478"/>
          <ac:graphicFrameMkLst>
            <pc:docMk/>
            <pc:sldMk cId="942448581" sldId="258"/>
            <ac:graphicFrameMk id="7" creationId="{06BC8848-28C1-4AE6-AEC4-D87F4C607FAA}"/>
          </ac:graphicFrameMkLst>
        </pc:graphicFrameChg>
        <pc:picChg chg="add mod">
          <ac:chgData name="Robson Levi" userId="1019b20ae95c112e" providerId="LiveId" clId="{527BBB49-8F9D-40C5-8023-400A0CF34FE2}" dt="2021-12-04T02:49:29.157" v="1173" actId="1076"/>
          <ac:picMkLst>
            <pc:docMk/>
            <pc:sldMk cId="942448581" sldId="258"/>
            <ac:picMk id="4" creationId="{606689BA-E5F3-4DAC-835B-379A24B0C14E}"/>
          </ac:picMkLst>
        </pc:picChg>
        <pc:cxnChg chg="mod">
          <ac:chgData name="Robson Levi" userId="1019b20ae95c112e" providerId="LiveId" clId="{527BBB49-8F9D-40C5-8023-400A0CF34FE2}" dt="2021-12-04T14:12:30.881" v="4726" actId="208"/>
          <ac:cxnSpMkLst>
            <pc:docMk/>
            <pc:sldMk cId="942448581" sldId="258"/>
            <ac:cxnSpMk id="24" creationId="{7E5A6EE6-DD82-4601-BA62-9CB0A78DD474}"/>
          </ac:cxnSpMkLst>
        </pc:cxnChg>
        <pc:cxnChg chg="mod">
          <ac:chgData name="Robson Levi" userId="1019b20ae95c112e" providerId="LiveId" clId="{527BBB49-8F9D-40C5-8023-400A0CF34FE2}" dt="2021-12-04T14:12:33.418" v="4727" actId="208"/>
          <ac:cxnSpMkLst>
            <pc:docMk/>
            <pc:sldMk cId="942448581" sldId="258"/>
            <ac:cxnSpMk id="26" creationId="{5EDCC438-F326-4CC4-9B78-7C092371DDA1}"/>
          </ac:cxnSpMkLst>
        </pc:cxnChg>
        <pc:cxnChg chg="mod">
          <ac:chgData name="Robson Levi" userId="1019b20ae95c112e" providerId="LiveId" clId="{527BBB49-8F9D-40C5-8023-400A0CF34FE2}" dt="2021-12-04T14:12:37.577" v="4728" actId="208"/>
          <ac:cxnSpMkLst>
            <pc:docMk/>
            <pc:sldMk cId="942448581" sldId="258"/>
            <ac:cxnSpMk id="29" creationId="{30A839FF-B477-4786-975B-71E8775B8EFA}"/>
          </ac:cxnSpMkLst>
        </pc:cxnChg>
        <pc:cxnChg chg="mod">
          <ac:chgData name="Robson Levi" userId="1019b20ae95c112e" providerId="LiveId" clId="{527BBB49-8F9D-40C5-8023-400A0CF34FE2}" dt="2021-12-04T14:12:20.809" v="4723" actId="208"/>
          <ac:cxnSpMkLst>
            <pc:docMk/>
            <pc:sldMk cId="942448581" sldId="258"/>
            <ac:cxnSpMk id="33" creationId="{EB3C4CF0-E10B-463E-8FDA-8EF59C80BCE4}"/>
          </ac:cxnSpMkLst>
        </pc:cxnChg>
        <pc:cxnChg chg="mod">
          <ac:chgData name="Robson Levi" userId="1019b20ae95c112e" providerId="LiveId" clId="{527BBB49-8F9D-40C5-8023-400A0CF34FE2}" dt="2021-12-04T14:12:43.159" v="4729" actId="1076"/>
          <ac:cxnSpMkLst>
            <pc:docMk/>
            <pc:sldMk cId="942448581" sldId="258"/>
            <ac:cxnSpMk id="35" creationId="{B6AF67FB-6CE6-463C-B158-AB2B1C19587B}"/>
          </ac:cxnSpMkLst>
        </pc:cxnChg>
        <pc:cxnChg chg="mod">
          <ac:chgData name="Robson Levi" userId="1019b20ae95c112e" providerId="LiveId" clId="{527BBB49-8F9D-40C5-8023-400A0CF34FE2}" dt="2021-12-04T14:12:28.434" v="4725" actId="208"/>
          <ac:cxnSpMkLst>
            <pc:docMk/>
            <pc:sldMk cId="942448581" sldId="258"/>
            <ac:cxnSpMk id="41" creationId="{003146B1-C5A3-4E7D-BDC3-91A4E97C3127}"/>
          </ac:cxnSpMkLst>
        </pc:cxnChg>
      </pc:sldChg>
      <pc:sldChg chg="addSp delSp modSp new mod ord modTransition">
        <pc:chgData name="Robson Levi" userId="1019b20ae95c112e" providerId="LiveId" clId="{527BBB49-8F9D-40C5-8023-400A0CF34FE2}" dt="2021-12-04T13:31:57.449" v="3991" actId="207"/>
        <pc:sldMkLst>
          <pc:docMk/>
          <pc:sldMk cId="1360558957" sldId="259"/>
        </pc:sldMkLst>
        <pc:spChg chg="mod">
          <ac:chgData name="Robson Levi" userId="1019b20ae95c112e" providerId="LiveId" clId="{527BBB49-8F9D-40C5-8023-400A0CF34FE2}" dt="2021-12-04T13:31:57.449" v="3991" actId="207"/>
          <ac:spMkLst>
            <pc:docMk/>
            <pc:sldMk cId="1360558957" sldId="259"/>
            <ac:spMk id="2" creationId="{DBA768AB-435D-4E4F-9FC8-4612822A0857}"/>
          </ac:spMkLst>
        </pc:spChg>
        <pc:spChg chg="mod">
          <ac:chgData name="Robson Levi" userId="1019b20ae95c112e" providerId="LiveId" clId="{527BBB49-8F9D-40C5-8023-400A0CF34FE2}" dt="2021-12-04T04:04:36.595" v="3414" actId="5793"/>
          <ac:spMkLst>
            <pc:docMk/>
            <pc:sldMk cId="1360558957" sldId="259"/>
            <ac:spMk id="3" creationId="{88A7ABF4-3171-42F3-94D0-690691A90757}"/>
          </ac:spMkLst>
        </pc:spChg>
        <pc:graphicFrameChg chg="add del modGraphic">
          <ac:chgData name="Robson Levi" userId="1019b20ae95c112e" providerId="LiveId" clId="{527BBB49-8F9D-40C5-8023-400A0CF34FE2}" dt="2021-12-04T03:20:45.701" v="2291" actId="478"/>
          <ac:graphicFrameMkLst>
            <pc:docMk/>
            <pc:sldMk cId="1360558957" sldId="259"/>
            <ac:graphicFrameMk id="6" creationId="{981ED086-222C-4A72-8420-A4B2EF7682B3}"/>
          </ac:graphicFrameMkLst>
        </pc:graphicFrameChg>
        <pc:picChg chg="add mod">
          <ac:chgData name="Robson Levi" userId="1019b20ae95c112e" providerId="LiveId" clId="{527BBB49-8F9D-40C5-8023-400A0CF34FE2}" dt="2021-12-04T03:04:33.045" v="1759" actId="1076"/>
          <ac:picMkLst>
            <pc:docMk/>
            <pc:sldMk cId="1360558957" sldId="259"/>
            <ac:picMk id="5" creationId="{6531FDE9-BCF6-4528-994D-769C12F56877}"/>
          </ac:picMkLst>
        </pc:picChg>
      </pc:sldChg>
      <pc:sldChg chg="addSp modSp new mod ord modTransition">
        <pc:chgData name="Robson Levi" userId="1019b20ae95c112e" providerId="LiveId" clId="{527BBB49-8F9D-40C5-8023-400A0CF34FE2}" dt="2021-12-04T14:12:00.308" v="4722" actId="1076"/>
        <pc:sldMkLst>
          <pc:docMk/>
          <pc:sldMk cId="1904355808" sldId="260"/>
        </pc:sldMkLst>
        <pc:spChg chg="mod">
          <ac:chgData name="Robson Levi" userId="1019b20ae95c112e" providerId="LiveId" clId="{527BBB49-8F9D-40C5-8023-400A0CF34FE2}" dt="2021-12-04T13:32:03.145" v="3992" actId="207"/>
          <ac:spMkLst>
            <pc:docMk/>
            <pc:sldMk cId="1904355808" sldId="260"/>
            <ac:spMk id="2" creationId="{E07921B8-C34C-453F-AC94-78C613170063}"/>
          </ac:spMkLst>
        </pc:spChg>
        <pc:spChg chg="mod">
          <ac:chgData name="Robson Levi" userId="1019b20ae95c112e" providerId="LiveId" clId="{527BBB49-8F9D-40C5-8023-400A0CF34FE2}" dt="2021-12-04T04:04:13.511" v="3397" actId="5793"/>
          <ac:spMkLst>
            <pc:docMk/>
            <pc:sldMk cId="1904355808" sldId="260"/>
            <ac:spMk id="3" creationId="{CC6B741C-944C-4448-832D-2835EB647BCD}"/>
          </ac:spMkLst>
        </pc:spChg>
        <pc:picChg chg="add mod">
          <ac:chgData name="Robson Levi" userId="1019b20ae95c112e" providerId="LiveId" clId="{527BBB49-8F9D-40C5-8023-400A0CF34FE2}" dt="2021-12-04T03:30:07.157" v="2366" actId="14100"/>
          <ac:picMkLst>
            <pc:docMk/>
            <pc:sldMk cId="1904355808" sldId="260"/>
            <ac:picMk id="5" creationId="{244786F8-50F9-4886-95A8-A2C55536882C}"/>
          </ac:picMkLst>
        </pc:picChg>
        <pc:cxnChg chg="mod">
          <ac:chgData name="Robson Levi" userId="1019b20ae95c112e" providerId="LiveId" clId="{527BBB49-8F9D-40C5-8023-400A0CF34FE2}" dt="2021-12-04T14:11:45.194" v="4720" actId="208"/>
          <ac:cxnSpMkLst>
            <pc:docMk/>
            <pc:sldMk cId="1904355808" sldId="260"/>
            <ac:cxnSpMk id="8" creationId="{665CCD09-EEAD-4A78-AE97-9A3BC8A554E5}"/>
          </ac:cxnSpMkLst>
        </pc:cxnChg>
        <pc:cxnChg chg="mod">
          <ac:chgData name="Robson Levi" userId="1019b20ae95c112e" providerId="LiveId" clId="{527BBB49-8F9D-40C5-8023-400A0CF34FE2}" dt="2021-12-04T14:12:00.308" v="4722" actId="1076"/>
          <ac:cxnSpMkLst>
            <pc:docMk/>
            <pc:sldMk cId="1904355808" sldId="260"/>
            <ac:cxnSpMk id="10" creationId="{34B41AC8-1EF0-4F91-85C8-F6EFE9101290}"/>
          </ac:cxnSpMkLst>
        </pc:cxnChg>
      </pc:sldChg>
      <pc:sldChg chg="addSp delSp modSp new mod ord modTransition">
        <pc:chgData name="Robson Levi" userId="1019b20ae95c112e" providerId="LiveId" clId="{527BBB49-8F9D-40C5-8023-400A0CF34FE2}" dt="2021-12-04T13:27:06.233" v="3982"/>
        <pc:sldMkLst>
          <pc:docMk/>
          <pc:sldMk cId="4122658532" sldId="261"/>
        </pc:sldMkLst>
        <pc:spChg chg="del mod">
          <ac:chgData name="Robson Levi" userId="1019b20ae95c112e" providerId="LiveId" clId="{527BBB49-8F9D-40C5-8023-400A0CF34FE2}" dt="2021-12-04T13:00:05.048" v="3454" actId="478"/>
          <ac:spMkLst>
            <pc:docMk/>
            <pc:sldMk cId="4122658532" sldId="261"/>
            <ac:spMk id="2" creationId="{10FF0695-BD2B-4180-8577-BC69E8164267}"/>
          </ac:spMkLst>
        </pc:spChg>
        <pc:spChg chg="del mod">
          <ac:chgData name="Robson Levi" userId="1019b20ae95c112e" providerId="LiveId" clId="{527BBB49-8F9D-40C5-8023-400A0CF34FE2}" dt="2021-12-04T13:03:36.731" v="3556" actId="478"/>
          <ac:spMkLst>
            <pc:docMk/>
            <pc:sldMk cId="4122658532" sldId="261"/>
            <ac:spMk id="3" creationId="{9D624F4E-C9B3-46F4-8ACF-99CD4833FEE9}"/>
          </ac:spMkLst>
        </pc:spChg>
        <pc:spChg chg="add del mod">
          <ac:chgData name="Robson Levi" userId="1019b20ae95c112e" providerId="LiveId" clId="{527BBB49-8F9D-40C5-8023-400A0CF34FE2}" dt="2021-12-04T13:03:42.350" v="3557" actId="478"/>
          <ac:spMkLst>
            <pc:docMk/>
            <pc:sldMk cId="4122658532" sldId="261"/>
            <ac:spMk id="7" creationId="{951AD68B-E7FC-4189-8C81-E0067B161B9E}"/>
          </ac:spMkLst>
        </pc:spChg>
        <pc:graphicFrameChg chg="add del mod modGraphic">
          <ac:chgData name="Robson Levi" userId="1019b20ae95c112e" providerId="LiveId" clId="{527BBB49-8F9D-40C5-8023-400A0CF34FE2}" dt="2021-12-04T13:06:57.645" v="3583" actId="478"/>
          <ac:graphicFrameMkLst>
            <pc:docMk/>
            <pc:sldMk cId="4122658532" sldId="261"/>
            <ac:graphicFrameMk id="8" creationId="{0FF0762A-BC51-4C75-A257-09A239952499}"/>
          </ac:graphicFrameMkLst>
        </pc:graphicFrameChg>
        <pc:picChg chg="add">
          <ac:chgData name="Robson Levi" userId="1019b20ae95c112e" providerId="LiveId" clId="{527BBB49-8F9D-40C5-8023-400A0CF34FE2}" dt="2021-12-04T13:23:46.961" v="3975" actId="22"/>
          <ac:picMkLst>
            <pc:docMk/>
            <pc:sldMk cId="4122658532" sldId="261"/>
            <ac:picMk id="3" creationId="{283DA887-EA0A-4435-BA83-57E91E351F77}"/>
          </ac:picMkLst>
        </pc:picChg>
        <pc:picChg chg="add del mod">
          <ac:chgData name="Robson Levi" userId="1019b20ae95c112e" providerId="LiveId" clId="{527BBB49-8F9D-40C5-8023-400A0CF34FE2}" dt="2021-12-04T13:04:04.804" v="3558" actId="478"/>
          <ac:picMkLst>
            <pc:docMk/>
            <pc:sldMk cId="4122658532" sldId="261"/>
            <ac:picMk id="5" creationId="{580E4C78-CB59-46C3-8F20-DDD8E23CE01A}"/>
          </ac:picMkLst>
        </pc:picChg>
        <pc:picChg chg="add del mod">
          <ac:chgData name="Robson Levi" userId="1019b20ae95c112e" providerId="LiveId" clId="{527BBB49-8F9D-40C5-8023-400A0CF34FE2}" dt="2021-12-04T13:05:42.036" v="3565" actId="478"/>
          <ac:picMkLst>
            <pc:docMk/>
            <pc:sldMk cId="4122658532" sldId="261"/>
            <ac:picMk id="10" creationId="{B23CA53F-A7C3-448E-922F-236FEB79AF85}"/>
          </ac:picMkLst>
        </pc:picChg>
      </pc:sldChg>
      <pc:sldChg chg="addSp delSp modSp new mod modTransition">
        <pc:chgData name="Robson Levi" userId="1019b20ae95c112e" providerId="LiveId" clId="{527BBB49-8F9D-40C5-8023-400A0CF34FE2}" dt="2021-12-04T14:35:49.476" v="4940" actId="20577"/>
        <pc:sldMkLst>
          <pc:docMk/>
          <pc:sldMk cId="3753950790" sldId="262"/>
        </pc:sldMkLst>
        <pc:spChg chg="mod">
          <ac:chgData name="Robson Levi" userId="1019b20ae95c112e" providerId="LiveId" clId="{527BBB49-8F9D-40C5-8023-400A0CF34FE2}" dt="2021-12-04T14:34:23.535" v="4824" actId="207"/>
          <ac:spMkLst>
            <pc:docMk/>
            <pc:sldMk cId="3753950790" sldId="262"/>
            <ac:spMk id="2" creationId="{A677AD55-5EFB-4E5F-910C-93FF45A2945A}"/>
          </ac:spMkLst>
        </pc:spChg>
        <pc:spChg chg="mod">
          <ac:chgData name="Robson Levi" userId="1019b20ae95c112e" providerId="LiveId" clId="{527BBB49-8F9D-40C5-8023-400A0CF34FE2}" dt="2021-12-04T14:35:49.476" v="4940" actId="20577"/>
          <ac:spMkLst>
            <pc:docMk/>
            <pc:sldMk cId="3753950790" sldId="262"/>
            <ac:spMk id="3" creationId="{1CDEF868-A9E8-486A-80A1-51F573B58FDE}"/>
          </ac:spMkLst>
        </pc:spChg>
        <pc:graphicFrameChg chg="add mod modGraphic">
          <ac:chgData name="Robson Levi" userId="1019b20ae95c112e" providerId="LiveId" clId="{527BBB49-8F9D-40C5-8023-400A0CF34FE2}" dt="2021-12-04T14:14:24.785" v="4784" actId="20577"/>
          <ac:graphicFrameMkLst>
            <pc:docMk/>
            <pc:sldMk cId="3753950790" sldId="262"/>
            <ac:graphicFrameMk id="18" creationId="{AEBE230B-D36B-4249-8F82-D54C1EA94026}"/>
          </ac:graphicFrameMkLst>
        </pc:graphicFrameChg>
        <pc:picChg chg="add del mod">
          <ac:chgData name="Robson Levi" userId="1019b20ae95c112e" providerId="LiveId" clId="{527BBB49-8F9D-40C5-8023-400A0CF34FE2}" dt="2021-12-04T13:41:23.083" v="3995" actId="478"/>
          <ac:picMkLst>
            <pc:docMk/>
            <pc:sldMk cId="3753950790" sldId="262"/>
            <ac:picMk id="5" creationId="{A5B66DCB-FFD2-4DA5-A687-089552BCD958}"/>
          </ac:picMkLst>
        </pc:picChg>
        <pc:picChg chg="add mod">
          <ac:chgData name="Robson Levi" userId="1019b20ae95c112e" providerId="LiveId" clId="{527BBB49-8F9D-40C5-8023-400A0CF34FE2}" dt="2021-12-04T13:59:25.137" v="4640" actId="1076"/>
          <ac:picMkLst>
            <pc:docMk/>
            <pc:sldMk cId="3753950790" sldId="262"/>
            <ac:picMk id="7" creationId="{A0E91FFD-31EC-44C0-813A-F5352C1723CB}"/>
          </ac:picMkLst>
        </pc:picChg>
        <pc:picChg chg="add mod">
          <ac:chgData name="Robson Levi" userId="1019b20ae95c112e" providerId="LiveId" clId="{527BBB49-8F9D-40C5-8023-400A0CF34FE2}" dt="2021-12-04T13:49:26.887" v="4414" actId="1076"/>
          <ac:picMkLst>
            <pc:docMk/>
            <pc:sldMk cId="3753950790" sldId="262"/>
            <ac:picMk id="9" creationId="{AF6625AD-0D82-471B-8093-A1917BB8F42A}"/>
          </ac:picMkLst>
        </pc:picChg>
        <pc:picChg chg="add del mod">
          <ac:chgData name="Robson Levi" userId="1019b20ae95c112e" providerId="LiveId" clId="{527BBB49-8F9D-40C5-8023-400A0CF34FE2}" dt="2021-12-04T13:56:11.770" v="4623" actId="478"/>
          <ac:picMkLst>
            <pc:docMk/>
            <pc:sldMk cId="3753950790" sldId="262"/>
            <ac:picMk id="15" creationId="{2C4A6B03-87A3-4E1F-8B50-F1332CDC07D9}"/>
          </ac:picMkLst>
        </pc:picChg>
        <pc:cxnChg chg="add mod">
          <ac:chgData name="Robson Levi" userId="1019b20ae95c112e" providerId="LiveId" clId="{527BBB49-8F9D-40C5-8023-400A0CF34FE2}" dt="2021-12-04T13:52:30.251" v="4429" actId="208"/>
          <ac:cxnSpMkLst>
            <pc:docMk/>
            <pc:sldMk cId="3753950790" sldId="262"/>
            <ac:cxnSpMk id="11" creationId="{E5682BBD-A75E-4F76-8C41-5A633109E73F}"/>
          </ac:cxnSpMkLst>
        </pc:cxnChg>
        <pc:cxnChg chg="add mod">
          <ac:chgData name="Robson Levi" userId="1019b20ae95c112e" providerId="LiveId" clId="{527BBB49-8F9D-40C5-8023-400A0CF34FE2}" dt="2021-12-04T13:52:33.761" v="4430" actId="208"/>
          <ac:cxnSpMkLst>
            <pc:docMk/>
            <pc:sldMk cId="3753950790" sldId="262"/>
            <ac:cxnSpMk id="13" creationId="{4F856ADA-6BD3-49FE-B085-46E03762A2AA}"/>
          </ac:cxnSpMkLst>
        </pc:cxnChg>
        <pc:cxnChg chg="add del mod">
          <ac:chgData name="Robson Levi" userId="1019b20ae95c112e" providerId="LiveId" clId="{527BBB49-8F9D-40C5-8023-400A0CF34FE2}" dt="2021-12-04T14:09:02.962" v="4713" actId="478"/>
          <ac:cxnSpMkLst>
            <pc:docMk/>
            <pc:sldMk cId="3753950790" sldId="262"/>
            <ac:cxnSpMk id="17" creationId="{4E3F20B8-81C1-42A4-BB8C-0A373F9C5422}"/>
          </ac:cxnSpMkLst>
        </pc:cxnChg>
        <pc:cxnChg chg="add mod">
          <ac:chgData name="Robson Levi" userId="1019b20ae95c112e" providerId="LiveId" clId="{527BBB49-8F9D-40C5-8023-400A0CF34FE2}" dt="2021-12-04T14:11:24.267" v="4719" actId="208"/>
          <ac:cxnSpMkLst>
            <pc:docMk/>
            <pc:sldMk cId="3753950790" sldId="262"/>
            <ac:cxnSpMk id="20" creationId="{F3D35C73-791B-4446-89A1-B15828F05A5D}"/>
          </ac:cxnSpMkLst>
        </pc:cxnChg>
      </pc:sldChg>
      <pc:sldChg chg="addSp delSp modSp new mod modTransition">
        <pc:chgData name="Robson Levi" userId="1019b20ae95c112e" providerId="LiveId" clId="{527BBB49-8F9D-40C5-8023-400A0CF34FE2}" dt="2021-12-04T14:45:34.039" v="5231" actId="1076"/>
        <pc:sldMkLst>
          <pc:docMk/>
          <pc:sldMk cId="3037487956" sldId="263"/>
        </pc:sldMkLst>
        <pc:spChg chg="mod">
          <ac:chgData name="Robson Levi" userId="1019b20ae95c112e" providerId="LiveId" clId="{527BBB49-8F9D-40C5-8023-400A0CF34FE2}" dt="2021-12-04T14:34:41.216" v="4826" actId="2711"/>
          <ac:spMkLst>
            <pc:docMk/>
            <pc:sldMk cId="3037487956" sldId="263"/>
            <ac:spMk id="2" creationId="{838C797A-1D7E-4655-9C1C-F8FE603561D4}"/>
          </ac:spMkLst>
        </pc:spChg>
        <pc:spChg chg="mod">
          <ac:chgData name="Robson Levi" userId="1019b20ae95c112e" providerId="LiveId" clId="{527BBB49-8F9D-40C5-8023-400A0CF34FE2}" dt="2021-12-04T14:38:23.114" v="5188" actId="20577"/>
          <ac:spMkLst>
            <pc:docMk/>
            <pc:sldMk cId="3037487956" sldId="263"/>
            <ac:spMk id="3" creationId="{78B50FB3-09EF-49EF-94D2-10236F723C9D}"/>
          </ac:spMkLst>
        </pc:spChg>
        <pc:spChg chg="add mod">
          <ac:chgData name="Robson Levi" userId="1019b20ae95c112e" providerId="LiveId" clId="{527BBB49-8F9D-40C5-8023-400A0CF34FE2}" dt="2021-12-04T14:45:34.039" v="5231" actId="1076"/>
          <ac:spMkLst>
            <pc:docMk/>
            <pc:sldMk cId="3037487956" sldId="263"/>
            <ac:spMk id="16" creationId="{D473114F-D972-4DBF-A41A-E4E30EF8FC24}"/>
          </ac:spMkLst>
        </pc:spChg>
        <pc:spChg chg="add mod">
          <ac:chgData name="Robson Levi" userId="1019b20ae95c112e" providerId="LiveId" clId="{527BBB49-8F9D-40C5-8023-400A0CF34FE2}" dt="2021-12-04T14:43:01.506" v="5210"/>
          <ac:spMkLst>
            <pc:docMk/>
            <pc:sldMk cId="3037487956" sldId="263"/>
            <ac:spMk id="18" creationId="{A640DCD0-5BFA-48D7-B0B0-1CCF11D760D2}"/>
          </ac:spMkLst>
        </pc:spChg>
        <pc:spChg chg="add mod">
          <ac:chgData name="Robson Levi" userId="1019b20ae95c112e" providerId="LiveId" clId="{527BBB49-8F9D-40C5-8023-400A0CF34FE2}" dt="2021-12-04T14:45:18.823" v="5227" actId="1076"/>
          <ac:spMkLst>
            <pc:docMk/>
            <pc:sldMk cId="3037487956" sldId="263"/>
            <ac:spMk id="19" creationId="{DC3EFDED-89EB-4EBC-8723-EED06629CA94}"/>
          </ac:spMkLst>
        </pc:spChg>
        <pc:grpChg chg="add mod">
          <ac:chgData name="Robson Levi" userId="1019b20ae95c112e" providerId="LiveId" clId="{527BBB49-8F9D-40C5-8023-400A0CF34FE2}" dt="2021-12-04T14:45:30.415" v="5230" actId="1076"/>
          <ac:grpSpMkLst>
            <pc:docMk/>
            <pc:sldMk cId="3037487956" sldId="263"/>
            <ac:grpSpMk id="17" creationId="{4988FFE6-8378-4561-8F6A-41D9FCD3BCDD}"/>
          </ac:grpSpMkLst>
        </pc:grpChg>
        <pc:picChg chg="add mod">
          <ac:chgData name="Robson Levi" userId="1019b20ae95c112e" providerId="LiveId" clId="{527BBB49-8F9D-40C5-8023-400A0CF34FE2}" dt="2021-12-04T14:43:01.039" v="5209" actId="1076"/>
          <ac:picMkLst>
            <pc:docMk/>
            <pc:sldMk cId="3037487956" sldId="263"/>
            <ac:picMk id="5" creationId="{BF6EE22C-322E-4DB2-90E2-ED7A22450F1E}"/>
          </ac:picMkLst>
        </pc:picChg>
        <pc:picChg chg="add mod">
          <ac:chgData name="Robson Levi" userId="1019b20ae95c112e" providerId="LiveId" clId="{527BBB49-8F9D-40C5-8023-400A0CF34FE2}" dt="2021-12-04T14:40:30.479" v="5195" actId="1076"/>
          <ac:picMkLst>
            <pc:docMk/>
            <pc:sldMk cId="3037487956" sldId="263"/>
            <ac:picMk id="7" creationId="{232FC702-4186-4A42-B3DA-9C08A7E82B48}"/>
          </ac:picMkLst>
        </pc:picChg>
        <pc:picChg chg="add mod">
          <ac:chgData name="Robson Levi" userId="1019b20ae95c112e" providerId="LiveId" clId="{527BBB49-8F9D-40C5-8023-400A0CF34FE2}" dt="2021-12-04T14:42:14.905" v="5204" actId="1440"/>
          <ac:picMkLst>
            <pc:docMk/>
            <pc:sldMk cId="3037487956" sldId="263"/>
            <ac:picMk id="13" creationId="{C93ED830-A1A7-47BB-8664-DBEB7A9BC00A}"/>
          </ac:picMkLst>
        </pc:picChg>
        <pc:cxnChg chg="add mod">
          <ac:chgData name="Robson Levi" userId="1019b20ae95c112e" providerId="LiveId" clId="{527BBB49-8F9D-40C5-8023-400A0CF34FE2}" dt="2021-12-04T14:40:53.544" v="5198" actId="208"/>
          <ac:cxnSpMkLst>
            <pc:docMk/>
            <pc:sldMk cId="3037487956" sldId="263"/>
            <ac:cxnSpMk id="9" creationId="{39896A00-7FCF-43BC-9859-72E54AA6C90C}"/>
          </ac:cxnSpMkLst>
        </pc:cxnChg>
        <pc:cxnChg chg="add mod">
          <ac:chgData name="Robson Levi" userId="1019b20ae95c112e" providerId="LiveId" clId="{527BBB49-8F9D-40C5-8023-400A0CF34FE2}" dt="2021-12-04T14:41:06.024" v="5200" actId="208"/>
          <ac:cxnSpMkLst>
            <pc:docMk/>
            <pc:sldMk cId="3037487956" sldId="263"/>
            <ac:cxnSpMk id="11" creationId="{5F106CEB-9036-46AB-A8F0-4E1D0839979C}"/>
          </ac:cxnSpMkLst>
        </pc:cxnChg>
        <pc:cxnChg chg="add mod">
          <ac:chgData name="Robson Levi" userId="1019b20ae95c112e" providerId="LiveId" clId="{527BBB49-8F9D-40C5-8023-400A0CF34FE2}" dt="2021-12-04T14:42:31.072" v="5206" actId="208"/>
          <ac:cxnSpMkLst>
            <pc:docMk/>
            <pc:sldMk cId="3037487956" sldId="263"/>
            <ac:cxnSpMk id="15" creationId="{701EC68A-E745-43B9-AD8B-5DE6E6C38825}"/>
          </ac:cxnSpMkLst>
        </pc:cxnChg>
        <pc:cxnChg chg="add mod">
          <ac:chgData name="Robson Levi" userId="1019b20ae95c112e" providerId="LiveId" clId="{527BBB49-8F9D-40C5-8023-400A0CF34FE2}" dt="2021-12-04T14:44:13.848" v="5222" actId="208"/>
          <ac:cxnSpMkLst>
            <pc:docMk/>
            <pc:sldMk cId="3037487956" sldId="263"/>
            <ac:cxnSpMk id="21" creationId="{8F4B1881-9A0F-4B36-AE6D-BACFE233FD6B}"/>
          </ac:cxnSpMkLst>
        </pc:cxnChg>
        <pc:cxnChg chg="add del">
          <ac:chgData name="Robson Levi" userId="1019b20ae95c112e" providerId="LiveId" clId="{527BBB49-8F9D-40C5-8023-400A0CF34FE2}" dt="2021-12-04T14:44:34.942" v="5224" actId="478"/>
          <ac:cxnSpMkLst>
            <pc:docMk/>
            <pc:sldMk cId="3037487956" sldId="263"/>
            <ac:cxnSpMk id="23" creationId="{93E1D787-ED7E-4326-93F1-F058AA7C76EA}"/>
          </ac:cxnSpMkLst>
        </pc:cxnChg>
        <pc:cxnChg chg="add mod">
          <ac:chgData name="Robson Levi" userId="1019b20ae95c112e" providerId="LiveId" clId="{527BBB49-8F9D-40C5-8023-400A0CF34FE2}" dt="2021-12-04T14:45:08.040" v="5226" actId="208"/>
          <ac:cxnSpMkLst>
            <pc:docMk/>
            <pc:sldMk cId="3037487956" sldId="263"/>
            <ac:cxnSpMk id="25" creationId="{0257E18B-97CB-4834-B222-C84C6B52F1BE}"/>
          </ac:cxnSpMkLst>
        </pc:cxnChg>
      </pc:sldChg>
      <pc:sldChg chg="addSp modSp new mod modTransition">
        <pc:chgData name="Robson Levi" userId="1019b20ae95c112e" providerId="LiveId" clId="{527BBB49-8F9D-40C5-8023-400A0CF34FE2}" dt="2021-12-04T16:14:47.898" v="6152" actId="20577"/>
        <pc:sldMkLst>
          <pc:docMk/>
          <pc:sldMk cId="240297949" sldId="264"/>
        </pc:sldMkLst>
        <pc:spChg chg="mod">
          <ac:chgData name="Robson Levi" userId="1019b20ae95c112e" providerId="LiveId" clId="{527BBB49-8F9D-40C5-8023-400A0CF34FE2}" dt="2021-12-04T16:02:16.219" v="5304" actId="207"/>
          <ac:spMkLst>
            <pc:docMk/>
            <pc:sldMk cId="240297949" sldId="264"/>
            <ac:spMk id="2" creationId="{A2E65ACE-C995-4744-A52F-75A0AA0B1FC2}"/>
          </ac:spMkLst>
        </pc:spChg>
        <pc:spChg chg="mod">
          <ac:chgData name="Robson Levi" userId="1019b20ae95c112e" providerId="LiveId" clId="{527BBB49-8F9D-40C5-8023-400A0CF34FE2}" dt="2021-12-04T16:14:47.898" v="6152" actId="20577"/>
          <ac:spMkLst>
            <pc:docMk/>
            <pc:sldMk cId="240297949" sldId="264"/>
            <ac:spMk id="3" creationId="{0CFCD9B9-B93C-49CA-9F8F-7A80471309C9}"/>
          </ac:spMkLst>
        </pc:spChg>
        <pc:picChg chg="add mod">
          <ac:chgData name="Robson Levi" userId="1019b20ae95c112e" providerId="LiveId" clId="{527BBB49-8F9D-40C5-8023-400A0CF34FE2}" dt="2021-12-04T16:01:09.267" v="5264" actId="14100"/>
          <ac:picMkLst>
            <pc:docMk/>
            <pc:sldMk cId="240297949" sldId="264"/>
            <ac:picMk id="5" creationId="{8EB6EF24-A005-4641-AE2C-0860F587C2D8}"/>
          </ac:picMkLst>
        </pc:picChg>
        <pc:picChg chg="add mod">
          <ac:chgData name="Robson Levi" userId="1019b20ae95c112e" providerId="LiveId" clId="{527BBB49-8F9D-40C5-8023-400A0CF34FE2}" dt="2021-12-04T16:01:12.179" v="5265" actId="14100"/>
          <ac:picMkLst>
            <pc:docMk/>
            <pc:sldMk cId="240297949" sldId="264"/>
            <ac:picMk id="7" creationId="{00E1CF83-F856-4413-B326-B54920C3E40C}"/>
          </ac:picMkLst>
        </pc:picChg>
      </pc:sldChg>
      <pc:sldChg chg="addSp modSp new mod modTransition">
        <pc:chgData name="Robson Levi" userId="1019b20ae95c112e" providerId="LiveId" clId="{527BBB49-8F9D-40C5-8023-400A0CF34FE2}" dt="2021-12-04T16:18:43.395" v="6191" actId="208"/>
        <pc:sldMkLst>
          <pc:docMk/>
          <pc:sldMk cId="3418339709" sldId="265"/>
        </pc:sldMkLst>
        <pc:spChg chg="mod">
          <ac:chgData name="Robson Levi" userId="1019b20ae95c112e" providerId="LiveId" clId="{527BBB49-8F9D-40C5-8023-400A0CF34FE2}" dt="2021-12-04T16:10:32.525" v="5810" actId="207"/>
          <ac:spMkLst>
            <pc:docMk/>
            <pc:sldMk cId="3418339709" sldId="265"/>
            <ac:spMk id="2" creationId="{CF5544D6-75B9-45B2-9397-345E3F685B6B}"/>
          </ac:spMkLst>
        </pc:spChg>
        <pc:spChg chg="mod">
          <ac:chgData name="Robson Levi" userId="1019b20ae95c112e" providerId="LiveId" clId="{527BBB49-8F9D-40C5-8023-400A0CF34FE2}" dt="2021-12-04T16:14:30.476" v="6150" actId="20577"/>
          <ac:spMkLst>
            <pc:docMk/>
            <pc:sldMk cId="3418339709" sldId="265"/>
            <ac:spMk id="3" creationId="{BC49F2C7-5BEB-4C34-ACE9-5830A4556C9D}"/>
          </ac:spMkLst>
        </pc:spChg>
        <pc:picChg chg="add mod">
          <ac:chgData name="Robson Levi" userId="1019b20ae95c112e" providerId="LiveId" clId="{527BBB49-8F9D-40C5-8023-400A0CF34FE2}" dt="2021-12-04T16:11:25.723" v="5874" actId="14100"/>
          <ac:picMkLst>
            <pc:docMk/>
            <pc:sldMk cId="3418339709" sldId="265"/>
            <ac:picMk id="5" creationId="{AAEC83B2-2F99-4CDA-9F0F-2A679D9B128D}"/>
          </ac:picMkLst>
        </pc:picChg>
        <pc:picChg chg="add mod">
          <ac:chgData name="Robson Levi" userId="1019b20ae95c112e" providerId="LiveId" clId="{527BBB49-8F9D-40C5-8023-400A0CF34FE2}" dt="2021-12-04T16:18:31.467" v="6188" actId="14861"/>
          <ac:picMkLst>
            <pc:docMk/>
            <pc:sldMk cId="3418339709" sldId="265"/>
            <ac:picMk id="7" creationId="{4510BB38-6279-4DD2-B2F1-7A76EAD40470}"/>
          </ac:picMkLst>
        </pc:picChg>
        <pc:cxnChg chg="add mod">
          <ac:chgData name="Robson Levi" userId="1019b20ae95c112e" providerId="LiveId" clId="{527BBB49-8F9D-40C5-8023-400A0CF34FE2}" dt="2021-12-04T16:18:43.395" v="6191" actId="208"/>
          <ac:cxnSpMkLst>
            <pc:docMk/>
            <pc:sldMk cId="3418339709" sldId="265"/>
            <ac:cxnSpMk id="9" creationId="{CAAF2E41-28BB-456B-A3AE-D2BD6D356AFC}"/>
          </ac:cxnSpMkLst>
        </pc:cxnChg>
      </pc:sldChg>
      <pc:sldChg chg="addSp delSp modSp new del mod">
        <pc:chgData name="Robson Levi" userId="1019b20ae95c112e" providerId="LiveId" clId="{527BBB49-8F9D-40C5-8023-400A0CF34FE2}" dt="2021-12-04T13:14:50.381" v="3605" actId="680"/>
        <pc:sldMkLst>
          <pc:docMk/>
          <pc:sldMk cId="558031239" sldId="266"/>
        </pc:sldMkLst>
        <pc:spChg chg="mod">
          <ac:chgData name="Robson Levi" userId="1019b20ae95c112e" providerId="LiveId" clId="{527BBB49-8F9D-40C5-8023-400A0CF34FE2}" dt="2021-12-04T13:14:47.944" v="3598" actId="14100"/>
          <ac:spMkLst>
            <pc:docMk/>
            <pc:sldMk cId="558031239" sldId="266"/>
            <ac:spMk id="2" creationId="{A43F3630-2510-43D0-8035-A62508AD3875}"/>
          </ac:spMkLst>
        </pc:spChg>
        <pc:spChg chg="add del">
          <ac:chgData name="Robson Levi" userId="1019b20ae95c112e" providerId="LiveId" clId="{527BBB49-8F9D-40C5-8023-400A0CF34FE2}" dt="2021-12-04T13:14:49.896" v="3604" actId="931"/>
          <ac:spMkLst>
            <pc:docMk/>
            <pc:sldMk cId="558031239" sldId="266"/>
            <ac:spMk id="3" creationId="{AAF0286B-3257-49B6-ADBB-FFAC89F28ABE}"/>
          </ac:spMkLst>
        </pc:spChg>
        <pc:spChg chg="mod">
          <ac:chgData name="Robson Levi" userId="1019b20ae95c112e" providerId="LiveId" clId="{527BBB49-8F9D-40C5-8023-400A0CF34FE2}" dt="2021-12-04T13:14:48.299" v="3599" actId="14100"/>
          <ac:spMkLst>
            <pc:docMk/>
            <pc:sldMk cId="558031239" sldId="266"/>
            <ac:spMk id="4" creationId="{822E50B5-8101-421E-B6E5-38DAFA267FDC}"/>
          </ac:spMkLst>
        </pc:spChg>
        <pc:spChg chg="add del mod">
          <ac:chgData name="Robson Levi" userId="1019b20ae95c112e" providerId="LiveId" clId="{527BBB49-8F9D-40C5-8023-400A0CF34FE2}" dt="2021-12-04T13:14:47.202" v="3595" actId="478"/>
          <ac:spMkLst>
            <pc:docMk/>
            <pc:sldMk cId="558031239" sldId="266"/>
            <ac:spMk id="8" creationId="{BA2385F8-36DD-41C2-8EF3-8F1EE507E8E2}"/>
          </ac:spMkLst>
        </pc:spChg>
        <pc:picChg chg="add del mod">
          <ac:chgData name="Robson Levi" userId="1019b20ae95c112e" providerId="LiveId" clId="{527BBB49-8F9D-40C5-8023-400A0CF34FE2}" dt="2021-12-04T13:14:49.896" v="3604" actId="931"/>
          <ac:picMkLst>
            <pc:docMk/>
            <pc:sldMk cId="558031239" sldId="266"/>
            <ac:picMk id="6" creationId="{D1CD6BAE-64C7-4617-A6C9-BE71CF4C0190}"/>
          </ac:picMkLst>
        </pc:picChg>
      </pc:sldChg>
      <pc:sldChg chg="addSp delSp modSp new mod">
        <pc:chgData name="Robson Levi" userId="1019b20ae95c112e" providerId="LiveId" clId="{527BBB49-8F9D-40C5-8023-400A0CF34FE2}" dt="2021-12-04T13:31:36.763" v="3988" actId="207"/>
        <pc:sldMkLst>
          <pc:docMk/>
          <pc:sldMk cId="1676301221" sldId="266"/>
        </pc:sldMkLst>
        <pc:spChg chg="mod">
          <ac:chgData name="Robson Levi" userId="1019b20ae95c112e" providerId="LiveId" clId="{527BBB49-8F9D-40C5-8023-400A0CF34FE2}" dt="2021-12-04T13:31:36.763" v="3988" actId="207"/>
          <ac:spMkLst>
            <pc:docMk/>
            <pc:sldMk cId="1676301221" sldId="266"/>
            <ac:spMk id="2" creationId="{CB1B3705-B46E-4114-AEB0-8C35DAE3D1D1}"/>
          </ac:spMkLst>
        </pc:spChg>
        <pc:spChg chg="mod">
          <ac:chgData name="Robson Levi" userId="1019b20ae95c112e" providerId="LiveId" clId="{527BBB49-8F9D-40C5-8023-400A0CF34FE2}" dt="2021-12-04T13:20:41.170" v="3961" actId="20577"/>
          <ac:spMkLst>
            <pc:docMk/>
            <pc:sldMk cId="1676301221" sldId="266"/>
            <ac:spMk id="3" creationId="{A37F1FD8-2C89-4399-AC0C-9A55A6B7D575}"/>
          </ac:spMkLst>
        </pc:spChg>
        <pc:graphicFrameChg chg="add mod modGraphic">
          <ac:chgData name="Robson Levi" userId="1019b20ae95c112e" providerId="LiveId" clId="{527BBB49-8F9D-40C5-8023-400A0CF34FE2}" dt="2021-12-04T13:24:31.327" v="3978" actId="14861"/>
          <ac:graphicFrameMkLst>
            <pc:docMk/>
            <pc:sldMk cId="1676301221" sldId="266"/>
            <ac:graphicFrameMk id="9" creationId="{13A6EEE0-23FC-40B0-9445-EDACD8666701}"/>
          </ac:graphicFrameMkLst>
        </pc:graphicFrameChg>
        <pc:picChg chg="add mod">
          <ac:chgData name="Robson Levi" userId="1019b20ae95c112e" providerId="LiveId" clId="{527BBB49-8F9D-40C5-8023-400A0CF34FE2}" dt="2021-12-04T13:15:57.295" v="3625" actId="14100"/>
          <ac:picMkLst>
            <pc:docMk/>
            <pc:sldMk cId="1676301221" sldId="266"/>
            <ac:picMk id="5" creationId="{BC3361C1-2276-41F0-96BB-96AA1BC86F15}"/>
          </ac:picMkLst>
        </pc:picChg>
        <pc:picChg chg="add del mod">
          <ac:chgData name="Robson Levi" userId="1019b20ae95c112e" providerId="LiveId" clId="{527BBB49-8F9D-40C5-8023-400A0CF34FE2}" dt="2021-12-04T13:23:42.673" v="3974" actId="478"/>
          <ac:picMkLst>
            <pc:docMk/>
            <pc:sldMk cId="1676301221" sldId="266"/>
            <ac:picMk id="7" creationId="{A01AE3FC-8F54-477F-8D19-812660DD6250}"/>
          </ac:picMkLst>
        </pc:picChg>
      </pc:sldChg>
      <pc:sldChg chg="addSp delSp modSp new del mod">
        <pc:chgData name="Robson Levi" userId="1019b20ae95c112e" providerId="LiveId" clId="{527BBB49-8F9D-40C5-8023-400A0CF34FE2}" dt="2021-12-04T03:10:25.428" v="1891" actId="27022"/>
        <pc:sldMkLst>
          <pc:docMk/>
          <pc:sldMk cId="3345780671" sldId="266"/>
        </pc:sldMkLst>
        <pc:graphicFrameChg chg="add del mod modGraphic">
          <ac:chgData name="Robson Levi" userId="1019b20ae95c112e" providerId="LiveId" clId="{527BBB49-8F9D-40C5-8023-400A0CF34FE2}" dt="2021-12-04T03:10:25.428" v="1891" actId="27022"/>
          <ac:graphicFrameMkLst>
            <pc:docMk/>
            <pc:sldMk cId="3345780671" sldId="266"/>
            <ac:graphicFrameMk id="5" creationId="{C5BE0908-D192-45CC-A1A0-720B8D1EA85E}"/>
          </ac:graphicFrameMkLst>
        </pc:graphicFrameChg>
      </pc:sldChg>
      <pc:sldMasterChg chg="addSldLayout">
        <pc:chgData name="Robson Levi" userId="1019b20ae95c112e" providerId="LiveId" clId="{527BBB49-8F9D-40C5-8023-400A0CF34FE2}" dt="2021-12-04T02:13:15.878" v="0" actId="680"/>
        <pc:sldMasterMkLst>
          <pc:docMk/>
          <pc:sldMasterMk cId="1613367671" sldId="2147483648"/>
        </pc:sldMasterMkLst>
        <pc:sldLayoutChg chg="add">
          <pc:chgData name="Robson Levi" userId="1019b20ae95c112e" providerId="LiveId" clId="{527BBB49-8F9D-40C5-8023-400A0CF34FE2}" dt="2021-12-04T02:13:15.878" v="0" actId="680"/>
          <pc:sldLayoutMkLst>
            <pc:docMk/>
            <pc:sldMasterMk cId="1613367671" sldId="2147483648"/>
            <pc:sldLayoutMk cId="1695364380" sldId="2147483649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D302E3-BE67-4495-B3A2-E3CE66D83D7F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75A22E69-F975-4087-8EC4-F6AC5109FEEE}">
      <dgm:prSet phldrT="[Texto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pt-BR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Para sair da sua conta</a:t>
          </a:r>
        </a:p>
      </dgm:t>
    </dgm:pt>
    <dgm:pt modelId="{82B4F479-CF8F-47E4-8740-8ADB88705EE1}" type="parTrans" cxnId="{AA6DE9BD-9159-4539-930B-B233C2DEF26A}">
      <dgm:prSet/>
      <dgm:spPr/>
      <dgm:t>
        <a:bodyPr/>
        <a:lstStyle/>
        <a:p>
          <a:endParaRPr lang="pt-BR"/>
        </a:p>
      </dgm:t>
    </dgm:pt>
    <dgm:pt modelId="{4BF26664-9B84-4684-A782-2BB61B0F495E}" type="sibTrans" cxnId="{AA6DE9BD-9159-4539-930B-B233C2DEF26A}">
      <dgm:prSet/>
      <dgm:spPr/>
      <dgm:t>
        <a:bodyPr/>
        <a:lstStyle/>
        <a:p>
          <a:endParaRPr lang="pt-BR"/>
        </a:p>
      </dgm:t>
    </dgm:pt>
    <dgm:pt modelId="{CA7EFC74-8FB8-433A-B1A3-348F73C95BA5}" type="pres">
      <dgm:prSet presAssocID="{7BD302E3-BE67-4495-B3A2-E3CE66D83D7F}" presName="diagram" presStyleCnt="0">
        <dgm:presLayoutVars>
          <dgm:dir/>
        </dgm:presLayoutVars>
      </dgm:prSet>
      <dgm:spPr/>
    </dgm:pt>
    <dgm:pt modelId="{F66DFA1E-0175-4E16-B388-886C0EDFBF9D}" type="pres">
      <dgm:prSet presAssocID="{75A22E69-F975-4087-8EC4-F6AC5109FEEE}" presName="composite" presStyleCnt="0"/>
      <dgm:spPr/>
    </dgm:pt>
    <dgm:pt modelId="{378C3658-B7FC-40B9-8C79-546C835A2D01}" type="pres">
      <dgm:prSet presAssocID="{75A22E69-F975-4087-8EC4-F6AC5109FEEE}" presName="Image" presStyleLbl="bgShp" presStyleIdx="0" presStyleCnt="1" custScaleX="96712" custScaleY="41255" custLinFactNeighborX="5885" custLinFactNeighborY="-19203"/>
      <dgm:spPr>
        <a:prstGeom prst="round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01727365-445A-435C-B35A-AEF3127D8CD3}" type="pres">
      <dgm:prSet presAssocID="{75A22E69-F975-4087-8EC4-F6AC5109FEEE}" presName="Parent" presStyleLbl="node0" presStyleIdx="0" presStyleCnt="1" custScaleX="69999" custScaleY="70058" custLinFactY="-18118" custLinFactNeighborX="12684" custLinFactNeighborY="-100000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7899F406-539C-4FC9-A42C-B17EA8DF6F44}" type="presOf" srcId="{75A22E69-F975-4087-8EC4-F6AC5109FEEE}" destId="{01727365-445A-435C-B35A-AEF3127D8CD3}" srcOrd="0" destOrd="0" presId="urn:microsoft.com/office/officeart/2008/layout/BendingPictureCaption"/>
    <dgm:cxn modelId="{E7B2B08A-D148-4290-B673-5FAF5F40EB99}" type="presOf" srcId="{7BD302E3-BE67-4495-B3A2-E3CE66D83D7F}" destId="{CA7EFC74-8FB8-433A-B1A3-348F73C95BA5}" srcOrd="0" destOrd="0" presId="urn:microsoft.com/office/officeart/2008/layout/BendingPictureCaption"/>
    <dgm:cxn modelId="{AA6DE9BD-9159-4539-930B-B233C2DEF26A}" srcId="{7BD302E3-BE67-4495-B3A2-E3CE66D83D7F}" destId="{75A22E69-F975-4087-8EC4-F6AC5109FEEE}" srcOrd="0" destOrd="0" parTransId="{82B4F479-CF8F-47E4-8740-8ADB88705EE1}" sibTransId="{4BF26664-9B84-4684-A782-2BB61B0F495E}"/>
    <dgm:cxn modelId="{AFB22016-E0C9-4F3A-B247-69F58C9D601C}" type="presParOf" srcId="{CA7EFC74-8FB8-433A-B1A3-348F73C95BA5}" destId="{F66DFA1E-0175-4E16-B388-886C0EDFBF9D}" srcOrd="0" destOrd="0" presId="urn:microsoft.com/office/officeart/2008/layout/BendingPictureCaption"/>
    <dgm:cxn modelId="{7AE99F18-1C9E-45C6-BDC7-F2A3082CBA70}" type="presParOf" srcId="{F66DFA1E-0175-4E16-B388-886C0EDFBF9D}" destId="{378C3658-B7FC-40B9-8C79-546C835A2D01}" srcOrd="0" destOrd="0" presId="urn:microsoft.com/office/officeart/2008/layout/BendingPictureCaption"/>
    <dgm:cxn modelId="{D2C42669-CE07-491E-A1B4-D0BFAFA119C1}" type="presParOf" srcId="{F66DFA1E-0175-4E16-B388-886C0EDFBF9D}" destId="{01727365-445A-435C-B35A-AEF3127D8CD3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C3658-B7FC-40B9-8C79-546C835A2D01}">
      <dsp:nvSpPr>
        <dsp:cNvPr id="0" name=""/>
        <dsp:cNvSpPr/>
      </dsp:nvSpPr>
      <dsp:spPr>
        <a:xfrm>
          <a:off x="285492" y="16306"/>
          <a:ext cx="2854994" cy="900002"/>
        </a:xfrm>
        <a:prstGeom prst="round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727365-445A-435C-B35A-AEF3127D8CD3}">
      <dsp:nvSpPr>
        <dsp:cNvPr id="0" name=""/>
        <dsp:cNvSpPr/>
      </dsp:nvSpPr>
      <dsp:spPr>
        <a:xfrm>
          <a:off x="1359856" y="949900"/>
          <a:ext cx="1780630" cy="4282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pt-BR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Para sair da sua conta</a:t>
          </a:r>
        </a:p>
      </dsp:txBody>
      <dsp:txXfrm>
        <a:off x="1380763" y="970807"/>
        <a:ext cx="1738816" cy="386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A7A94-6C1E-4B58-8C49-405CBFE1CE87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9A8C2-FBBF-4120-87FB-5E6309328C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16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2FA5A-61CB-4A3C-AC9A-189E2A130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E30242-7C5F-4B7C-8FF8-927586419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2E9804-04A5-4F2D-BCE9-9164F12C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4AAC22-F4D8-4745-B728-EBB062ED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7121FB-1618-4BB5-AB12-02351961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94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7FF1F-491A-4B01-B6DD-F107B706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26E5674-0CD9-42B4-92E1-7158C0759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8FB19D-E3C1-4766-9D01-511F4401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93A5E8-4F0F-4B05-B85E-46785DB2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62DEA4-B799-4736-8960-82CFEEA5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34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EE8256-0E2B-4934-B691-9BEDB0251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FB8168-A8D8-4E1C-B316-9CA934952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DA7881-E54F-4775-BA38-ACDF528D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25BF5D-2252-416F-948C-BA6B772C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6CADC1-83A0-4C0D-912C-6CE3157D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26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C7DD0-C471-4154-BD1A-0AD53B05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E0E917-CE16-4CFE-901C-A560B7452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A8C481-645D-4B7A-87E3-CABFE7B8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C56D22-8A29-4DD8-A4A9-E2CD5150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7F8EFE-024D-46B1-A761-2E5294F09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59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C1350-3FDF-4CF1-B808-0714A500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E084B6-0282-40DA-9705-7E5F04D66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7D1F56-1531-4610-B22C-0A1612EF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5E65E2-99CE-45BA-88C7-0275C06A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6FCB00-1418-43FC-849A-3DFB361E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87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5A563-C34D-4796-8AE3-892A2A68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457636-6FAF-4990-B8BD-D2244497E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925F25-AAB6-4458-AFE5-9A76DE474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5F41A6-6D56-48A5-81C5-21508578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D820EF-66CB-4955-8B32-F6D0C7FD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F1440D-06EA-4A78-9EDE-38D7763E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56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A9334-5697-4212-8F46-12D2BE26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A460D3-409B-40BB-9F39-38F6E2AFB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CE927E-82D8-4BF4-B9F7-145857949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9CBE711-93BB-4DE7-9871-C3AFBC437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D20675-3B3A-4B22-96BD-6DFBC1C59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3E9201-FDFE-4035-B61B-69B0EB85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490C009-E927-4568-BDB0-3FCC120A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737A44-FB52-4925-B796-04B1A76C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41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E3A45-A342-4C6E-A47B-6A9517FE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3CDF8E-42B8-4702-B30A-3BBE833A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C73B902-F80F-4663-926C-573884D8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856FF3-807D-4FBF-9D9A-E801AA53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78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2C6A9B7-DF23-4225-8AA2-3A0D618E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82C682D-CF10-496E-93D8-3F7081BA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4975CB-DB02-4FBE-93A2-535F2D67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53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D585B-170B-41F0-A0EC-722DB7C4C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98836E-3D29-4D8B-A521-927412CFC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29C004-7AC2-45AD-A5B8-6676F8E4D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0027A4-2E4E-4F40-A2D5-3D8314B3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310C02-CB85-4938-9A70-DE968635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F2BE35-F090-4250-9927-18D10F89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64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32006-BFD5-4424-80A4-86A08A38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3AF9946-B39E-4112-AA12-F2944D594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69DC5F-8CBA-43A9-823D-9B90EBBBF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D072D3-8C41-404D-B1B5-8FCD6EE4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E0F011-B5B5-4A99-8420-58DC1A0A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CC1B5A-8589-4BA7-AA01-7C21CAA4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29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5B59027-7962-4670-8151-CCA72D1AC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176506-1640-4C9B-94D7-F3D6A8AA1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3F7554-1859-489E-8E04-F06EFD2BB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2542A3-6807-4E7B-9327-3070B8D27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61DF28-D0EA-43C9-8CF1-8B19DA84E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36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06689BA-E5F3-4DAC-835B-379A24B0C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137" y="653141"/>
            <a:ext cx="8851639" cy="555171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AC78FC12-846F-4EBA-A10C-9AB56E993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224" y="1204571"/>
            <a:ext cx="2341984" cy="363279"/>
          </a:xfrm>
        </p:spPr>
        <p:txBody>
          <a:bodyPr>
            <a:normAutofit fontScale="90000"/>
          </a:bodyPr>
          <a:lstStyle/>
          <a:p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</a:p>
        </p:txBody>
      </p:sp>
      <p:sp>
        <p:nvSpPr>
          <p:cNvPr id="5" name="Subtítulo 6">
            <a:extLst>
              <a:ext uri="{FF2B5EF4-FFF2-40B4-BE49-F238E27FC236}">
                <a16:creationId xmlns:a16="http://schemas.microsoft.com/office/drawing/2014/main" id="{AF002C59-DB1F-49EF-AB54-55D7DBDCD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224" y="1567850"/>
            <a:ext cx="2341984" cy="372229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tela de Home será possível localizar os postos de combustíveis cadastrados no site Abasteça Agora.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Clicando no botão “ A empresa” o usuário terá acesso as informações acerca da empresa de tecnologia Abasteça agora.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Página de acesso para a área de login, cadastro de fornecedor e consumidor. [RF- 08]</a:t>
            </a:r>
          </a:p>
          <a:p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99013A0-C112-41B8-9918-9537F264F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118" y="1461097"/>
            <a:ext cx="2682472" cy="891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E5A6EE6-DD82-4601-BA62-9CB0A78DD474}"/>
              </a:ext>
            </a:extLst>
          </p:cNvPr>
          <p:cNvCxnSpPr/>
          <p:nvPr/>
        </p:nvCxnSpPr>
        <p:spPr>
          <a:xfrm>
            <a:off x="10218656" y="952107"/>
            <a:ext cx="0" cy="4341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5EDCC438-F326-4CC4-9B78-7C092371DDA1}"/>
              </a:ext>
            </a:extLst>
          </p:cNvPr>
          <p:cNvCxnSpPr>
            <a:cxnSpLocks/>
          </p:cNvCxnSpPr>
          <p:nvPr/>
        </p:nvCxnSpPr>
        <p:spPr>
          <a:xfrm flipH="1">
            <a:off x="10218656" y="876693"/>
            <a:ext cx="7447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30A839FF-B477-4786-975B-71E8775B8EFA}"/>
              </a:ext>
            </a:extLst>
          </p:cNvPr>
          <p:cNvCxnSpPr/>
          <p:nvPr/>
        </p:nvCxnSpPr>
        <p:spPr>
          <a:xfrm flipV="1">
            <a:off x="10218656" y="876693"/>
            <a:ext cx="0" cy="754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Imagem 30">
            <a:extLst>
              <a:ext uri="{FF2B5EF4-FFF2-40B4-BE49-F238E27FC236}">
                <a16:creationId xmlns:a16="http://schemas.microsoft.com/office/drawing/2014/main" id="{E0439F34-12AF-4C42-BD14-9CD521057F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79" y="5290149"/>
            <a:ext cx="4873658" cy="12943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EB3C4CF0-E10B-463E-8FDA-8EF59C80BCE4}"/>
              </a:ext>
            </a:extLst>
          </p:cNvPr>
          <p:cNvCxnSpPr/>
          <p:nvPr/>
        </p:nvCxnSpPr>
        <p:spPr>
          <a:xfrm flipH="1">
            <a:off x="3667027" y="4986779"/>
            <a:ext cx="251695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6AF67FB-6CE6-463C-B158-AB2B1C19587B}"/>
              </a:ext>
            </a:extLst>
          </p:cNvPr>
          <p:cNvCxnSpPr/>
          <p:nvPr/>
        </p:nvCxnSpPr>
        <p:spPr>
          <a:xfrm>
            <a:off x="3667027" y="4986779"/>
            <a:ext cx="0" cy="216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Imagem 38">
            <a:extLst>
              <a:ext uri="{FF2B5EF4-FFF2-40B4-BE49-F238E27FC236}">
                <a16:creationId xmlns:a16="http://schemas.microsoft.com/office/drawing/2014/main" id="{46BBA622-C80C-48F2-9413-C917783620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118" y="3836710"/>
            <a:ext cx="2682472" cy="10369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003146B1-C5A3-4E7D-BDC3-91A4E97C3127}"/>
              </a:ext>
            </a:extLst>
          </p:cNvPr>
          <p:cNvCxnSpPr/>
          <p:nvPr/>
        </p:nvCxnSpPr>
        <p:spPr>
          <a:xfrm>
            <a:off x="8059918" y="4355184"/>
            <a:ext cx="69758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4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544D6-75B9-45B2-9397-345E3F685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94" y="727076"/>
            <a:ext cx="2460396" cy="498410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empresa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49F2C7-5BEB-4C34-ACE9-5830A4556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194" y="1366887"/>
            <a:ext cx="2460396" cy="505276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Nesta página você encontrará um breve resumo relatando do que se trata a empresa Abasteça Agora e nossos objetivos.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EC83B2-2F99-4CDA-9F0F-2A679D9B1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18" y="727076"/>
            <a:ext cx="8389856" cy="535321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510BB38-6279-4DD2-B2F1-7A76EAD40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070" y="3129700"/>
            <a:ext cx="3959258" cy="32899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AAF2E41-28BB-456B-A3AE-D2BD6D356AFC}"/>
              </a:ext>
            </a:extLst>
          </p:cNvPr>
          <p:cNvCxnSpPr/>
          <p:nvPr/>
        </p:nvCxnSpPr>
        <p:spPr>
          <a:xfrm flipH="1">
            <a:off x="5373278" y="4015819"/>
            <a:ext cx="10086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33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B3705-B46E-4114-AEB0-8C35DAE3D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83" y="631598"/>
            <a:ext cx="2809188" cy="650448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Localização dos postos cadastrados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7F1FD8-2C89-4399-AC0C-9A55A6B7D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182" y="1282047"/>
            <a:ext cx="2809188" cy="509047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Onde será possível encontrar os postos e visualizar suas informações, como:</a:t>
            </a:r>
            <a:endParaRPr lang="pt-BR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Localização;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e contatos;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Estrutura e produtos disponíveis no estabelecimento;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Sua média de avaliação;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3361C1-2276-41F0-96BB-96AA1BC86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856" y="631256"/>
            <a:ext cx="8125905" cy="5741263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Zoom de Slide 8">
                <a:extLst>
                  <a:ext uri="{FF2B5EF4-FFF2-40B4-BE49-F238E27FC236}">
                    <a16:creationId xmlns:a16="http://schemas.microsoft.com/office/drawing/2014/main" id="{13A6EEE0-23FC-40B0-9445-EDACD86667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08134088"/>
                  </p:ext>
                </p:extLst>
              </p:nvPr>
            </p:nvGraphicFramePr>
            <p:xfrm>
              <a:off x="1272619" y="4462411"/>
              <a:ext cx="3048000" cy="1714500"/>
            </p:xfrm>
            <a:graphic>
              <a:graphicData uri="http://schemas.microsoft.com/office/powerpoint/2016/slidezoom">
                <pslz:sldZm>
                  <pslz:sldZmObj sldId="261" cId="4122658532">
                    <pslz:zmPr id="{EAE11002-28A2-4E84-A721-135EA1F2E816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Zoom de Slide 8">
                <a:extLst>
                  <a:ext uri="{FF2B5EF4-FFF2-40B4-BE49-F238E27FC236}">
                    <a16:creationId xmlns:a16="http://schemas.microsoft.com/office/drawing/2014/main" id="{13A6EEE0-23FC-40B0-9445-EDACD86667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2619" y="446241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630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83DA887-EA0A-4435-BA83-57E91E351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9036"/>
            <a:ext cx="12192000" cy="417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5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768AB-435D-4E4F-9FC8-4612822A0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526" y="788437"/>
            <a:ext cx="2127380" cy="606490"/>
          </a:xfrm>
        </p:spPr>
        <p:txBody>
          <a:bodyPr>
            <a:normAutofit fontScale="90000"/>
          </a:bodyPr>
          <a:lstStyle/>
          <a:p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Cadastro do Consumidor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A7ABF4-3171-42F3-94D0-690691A90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774" y="1474236"/>
            <a:ext cx="2289108" cy="459532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Página em que será realizado o cadastro de um novo usuário como consumidor. [RF – 04]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Será obrigatório a inserção dos seguintes dados para o cadastro: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completo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Telefone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</a:p>
          <a:p>
            <a:pPr algn="l"/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31FDE9-BCF6-4528-994D-769C12F56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85" y="788437"/>
            <a:ext cx="8966718" cy="52811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055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921B8-C34C-453F-AC94-78C613170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634" y="1075229"/>
            <a:ext cx="2538952" cy="640449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Cadastro do fornecedor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6B741C-944C-4448-832D-2835EB647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634" y="1867505"/>
            <a:ext cx="2538953" cy="449558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Página em que será realizado o cadastro de um novo usuário como fornecedor. [RF – 02]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Será obrigatório a inserção dos dados abaixo para o cadastro:</a:t>
            </a:r>
          </a:p>
          <a:p>
            <a:pPr marL="628650" lvl="1" indent="-1714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do estabelecimento</a:t>
            </a:r>
          </a:p>
          <a:p>
            <a:pPr marL="628650" lvl="1" indent="-1714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CNPJ</a:t>
            </a:r>
          </a:p>
          <a:p>
            <a:pPr marL="628650" lvl="1" indent="-1714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Fornecedor pode informar a estrutura do seu estabelecimento e também os combustíveis disponíveis no seu posto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4786F8-50F9-4886-95A8-A2C555368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87" y="565608"/>
            <a:ext cx="8562679" cy="57974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5D7F0D-952A-4570-B1F5-E5317F0BE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490" y="5133392"/>
            <a:ext cx="4202784" cy="14465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65CCD09-EEAD-4A78-AE97-9A3BC8A554E5}"/>
              </a:ext>
            </a:extLst>
          </p:cNvPr>
          <p:cNvCxnSpPr/>
          <p:nvPr/>
        </p:nvCxnSpPr>
        <p:spPr>
          <a:xfrm>
            <a:off x="7477026" y="4694548"/>
            <a:ext cx="19128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4B41AC8-1EF0-4F91-85C8-F6EFE9101290}"/>
              </a:ext>
            </a:extLst>
          </p:cNvPr>
          <p:cNvCxnSpPr/>
          <p:nvPr/>
        </p:nvCxnSpPr>
        <p:spPr>
          <a:xfrm>
            <a:off x="9389882" y="4694548"/>
            <a:ext cx="0" cy="3110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35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9A207-B35A-460E-B5FA-C3F57ED76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563" y="1122363"/>
            <a:ext cx="2612573" cy="389196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Área de Login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F281D9-486F-4B97-AF50-1E8B3AE01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562" y="1569029"/>
            <a:ext cx="2612573" cy="353163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Página em que será realizado o login dos usuário já cadastrado no site Abasteça Agora. [RF-08]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Após ser feito o login, o usuário irá entrar em uma página que contém as informações da sua conta. 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EFB24B-7033-4A0E-8B6B-7B7F19245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12" y="770546"/>
            <a:ext cx="8632325" cy="53169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625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7AD55-5EFB-4E5F-910C-93FF45A29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1" y="692544"/>
            <a:ext cx="2438400" cy="419819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Área do Consumidor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DEF868-A9E8-486A-80A1-51F573B58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1112363"/>
            <a:ext cx="2438400" cy="505309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Após a realização do login como consumidor, o usuário irá entrar nesta página e poderá alterar seus dados: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completo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Telefone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consumidor poderá avaliar o último posto no qual ele utilizou.</a:t>
            </a:r>
          </a:p>
          <a:p>
            <a:pPr lvl="1"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0E91FFD-31EC-44C0-813A-F5352C172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267" y="805666"/>
            <a:ext cx="8814062" cy="54729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F6625AD-0D82-471B-8093-A1917BB8F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581" y="6052333"/>
            <a:ext cx="4717351" cy="51058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5682BBD-A75E-4F76-8C41-5A633109E73F}"/>
              </a:ext>
            </a:extLst>
          </p:cNvPr>
          <p:cNvCxnSpPr/>
          <p:nvPr/>
        </p:nvCxnSpPr>
        <p:spPr>
          <a:xfrm>
            <a:off x="8634953" y="5788058"/>
            <a:ext cx="15648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4F856ADA-6BD3-49FE-B085-46E03762A2AA}"/>
              </a:ext>
            </a:extLst>
          </p:cNvPr>
          <p:cNvCxnSpPr/>
          <p:nvPr/>
        </p:nvCxnSpPr>
        <p:spPr>
          <a:xfrm>
            <a:off x="10190375" y="5778631"/>
            <a:ext cx="0" cy="1791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Diagrama 17">
            <a:extLst>
              <a:ext uri="{FF2B5EF4-FFF2-40B4-BE49-F238E27FC236}">
                <a16:creationId xmlns:a16="http://schemas.microsoft.com/office/drawing/2014/main" id="{AEBE230B-D36B-4249-8F82-D54C1EA940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5809998"/>
              </p:ext>
            </p:extLst>
          </p:nvPr>
        </p:nvGraphicFramePr>
        <p:xfrm>
          <a:off x="8908332" y="1928112"/>
          <a:ext cx="3140487" cy="2535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3D35C73-791B-4446-89A1-B15828F05A5D}"/>
              </a:ext>
            </a:extLst>
          </p:cNvPr>
          <p:cNvCxnSpPr/>
          <p:nvPr/>
        </p:nvCxnSpPr>
        <p:spPr>
          <a:xfrm>
            <a:off x="10199802" y="1461155"/>
            <a:ext cx="0" cy="3959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95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C797A-1D7E-4655-9C1C-F8FE60356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252" y="567089"/>
            <a:ext cx="2240438" cy="394446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Área do fornecedor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50FB3-09EF-49EF-94D2-10236F723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251" y="961535"/>
            <a:ext cx="2240439" cy="532937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Após o login do usuário como fornecedor, ele poderá alterar as informações da sua conta: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do estabelecimento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CNPJ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Estrutura do posto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Atualizar preços dos seus combustíveis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6EE22C-322E-4DB2-90E2-ED7A22450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224" y="567088"/>
            <a:ext cx="9398524" cy="572382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32FC702-4186-4A42-B3DA-9C08A7E82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36" y="4564852"/>
            <a:ext cx="3096908" cy="21205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39896A00-7FCF-43BC-9859-72E54AA6C90C}"/>
              </a:ext>
            </a:extLst>
          </p:cNvPr>
          <p:cNvCxnSpPr/>
          <p:nvPr/>
        </p:nvCxnSpPr>
        <p:spPr>
          <a:xfrm flipH="1">
            <a:off x="3223967" y="4185501"/>
            <a:ext cx="16968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F106CEB-9036-46AB-A8F0-4E1D0839979C}"/>
              </a:ext>
            </a:extLst>
          </p:cNvPr>
          <p:cNvCxnSpPr/>
          <p:nvPr/>
        </p:nvCxnSpPr>
        <p:spPr>
          <a:xfrm>
            <a:off x="3223967" y="4185501"/>
            <a:ext cx="0" cy="3110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C93ED830-A1A7-47BB-8664-DBEB7A9BC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812" y="4185501"/>
            <a:ext cx="3596952" cy="1699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01EC68A-E745-43B9-AD8B-5DE6E6C38825}"/>
              </a:ext>
            </a:extLst>
          </p:cNvPr>
          <p:cNvCxnSpPr/>
          <p:nvPr/>
        </p:nvCxnSpPr>
        <p:spPr>
          <a:xfrm>
            <a:off x="6721311" y="5165889"/>
            <a:ext cx="8578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473114F-D972-4DBF-A41A-E4E30EF8FC24}"/>
              </a:ext>
            </a:extLst>
          </p:cNvPr>
          <p:cNvSpPr/>
          <p:nvPr/>
        </p:nvSpPr>
        <p:spPr>
          <a:xfrm>
            <a:off x="9656190" y="1292583"/>
            <a:ext cx="2269624" cy="596972"/>
          </a:xfrm>
          <a:prstGeom prst="roundRect">
            <a:avLst/>
          </a:prstGeom>
          <a:blipFill>
            <a:blip r:embed="rId5"/>
            <a:srcRect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988FFE6-8378-4561-8F6A-41D9FCD3BCDD}"/>
              </a:ext>
            </a:extLst>
          </p:cNvPr>
          <p:cNvGrpSpPr/>
          <p:nvPr/>
        </p:nvGrpSpPr>
        <p:grpSpPr>
          <a:xfrm>
            <a:off x="10416619" y="1909885"/>
            <a:ext cx="1509195" cy="361270"/>
            <a:chOff x="1359856" y="949900"/>
            <a:chExt cx="1780630" cy="428275"/>
          </a:xfrm>
        </p:grpSpPr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A640DCD0-5BFA-48D7-B0B0-1CCF11D760D2}"/>
                </a:ext>
              </a:extLst>
            </p:cNvPr>
            <p:cNvSpPr/>
            <p:nvPr/>
          </p:nvSpPr>
          <p:spPr>
            <a:xfrm>
              <a:off x="1359856" y="949900"/>
              <a:ext cx="1780630" cy="428275"/>
            </a:xfrm>
            <a:prstGeom prst="round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tângulo: Cantos Arredondados 4">
              <a:extLst>
                <a:ext uri="{FF2B5EF4-FFF2-40B4-BE49-F238E27FC236}">
                  <a16:creationId xmlns:a16="http://schemas.microsoft.com/office/drawing/2014/main" id="{DC3EFDED-89EB-4EBC-8723-EED06629CA94}"/>
                </a:ext>
              </a:extLst>
            </p:cNvPr>
            <p:cNvSpPr txBox="1"/>
            <p:nvPr/>
          </p:nvSpPr>
          <p:spPr>
            <a:xfrm>
              <a:off x="1401670" y="970807"/>
              <a:ext cx="1738816" cy="3864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5000"/>
                </a:spcAft>
                <a:buNone/>
              </a:pPr>
              <a:r>
                <a:rPr lang="pt-BR" sz="12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 sair da sua conta</a:t>
              </a:r>
            </a:p>
          </p:txBody>
        </p:sp>
      </p:grp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8F4B1881-9A0F-4B36-AE6D-BACFE233FD6B}"/>
              </a:ext>
            </a:extLst>
          </p:cNvPr>
          <p:cNvCxnSpPr/>
          <p:nvPr/>
        </p:nvCxnSpPr>
        <p:spPr>
          <a:xfrm flipH="1">
            <a:off x="10633435" y="961535"/>
            <a:ext cx="4807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0257E18B-97CB-4834-B222-C84C6B52F1BE}"/>
              </a:ext>
            </a:extLst>
          </p:cNvPr>
          <p:cNvCxnSpPr/>
          <p:nvPr/>
        </p:nvCxnSpPr>
        <p:spPr>
          <a:xfrm>
            <a:off x="10624008" y="961535"/>
            <a:ext cx="0" cy="2504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48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65ACE-C995-4744-A52F-75A0AA0B1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792" y="989815"/>
            <a:ext cx="2658359" cy="443060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Espaço administrativo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FCD9B9-B93C-49CA-9F8F-7A8047130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792" y="1593129"/>
            <a:ext cx="2658359" cy="4275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Página que apresenta todos os usuários cadastrados no site Abasteça Agora.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visualizar as informações do consumidor ou fornecedor, basta clicar em cima no usuário.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casos de dificuldade para encontrar uma conta, é só utilizar o campo de “Pesquisar contatos”.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B6EF24-A005-4641-AE2C-0860F587C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649" y="132819"/>
            <a:ext cx="8581535" cy="417800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0E1CF83-F856-4413-B326-B54920C3E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649" y="4392891"/>
            <a:ext cx="8581535" cy="233229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29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387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Tema do Office</vt:lpstr>
      <vt:lpstr>Home Page</vt:lpstr>
      <vt:lpstr>Localização dos postos cadastrados</vt:lpstr>
      <vt:lpstr>Apresentação do PowerPoint</vt:lpstr>
      <vt:lpstr>Cadastro do Consumidor</vt:lpstr>
      <vt:lpstr>Cadastro do fornecedor</vt:lpstr>
      <vt:lpstr>Área de Login</vt:lpstr>
      <vt:lpstr>Área do Consumidor</vt:lpstr>
      <vt:lpstr>Área do fornecedor</vt:lpstr>
      <vt:lpstr>Espaço administrativo</vt:lpstr>
      <vt:lpstr>A empresa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Page</dc:title>
  <dc:creator>Robson Levi</dc:creator>
  <cp:lastModifiedBy>Robson Levi</cp:lastModifiedBy>
  <cp:revision>13</cp:revision>
  <dcterms:created xsi:type="dcterms:W3CDTF">2021-12-04T02:10:42Z</dcterms:created>
  <dcterms:modified xsi:type="dcterms:W3CDTF">2021-12-04T16:19:03Z</dcterms:modified>
</cp:coreProperties>
</file>