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addSection delSection modSection">
      <pc:chgData name="Robson Levi" userId="1019b20ae95c112e" providerId="LiveId" clId="{527BBB49-8F9D-40C5-8023-400A0CF34FE2}" dt="2021-12-04T04:05:31.722" v="3423" actId="20577"/>
      <pc:docMkLst>
        <pc:docMk/>
      </pc:docMkLst>
      <pc:sldChg chg="addSp delSp modSp new mod modTransition chgLayout">
        <pc:chgData name="Robson Levi" userId="1019b20ae95c112e" providerId="LiveId" clId="{527BBB49-8F9D-40C5-8023-400A0CF34FE2}" dt="2021-12-04T03:01:06.440" v="1700" actId="2763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modSp new mod modTransition">
        <pc:chgData name="Robson Levi" userId="1019b20ae95c112e" providerId="LiveId" clId="{527BBB49-8F9D-40C5-8023-400A0CF34FE2}" dt="2021-12-04T04:03:30.050" v="3386" actId="20577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03:01:18.654" v="1707" actId="27636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04:03:30.050" v="3386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04:05:31.722" v="3423" actId="20577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04:05:31.722" v="3423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03:02:06.938" v="1715" actId="27636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04:04:36.595" v="3414" actId="5793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03:04:58.229" v="1771" actId="1076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modTransition">
        <pc:chgData name="Robson Levi" userId="1019b20ae95c112e" providerId="LiveId" clId="{527BBB49-8F9D-40C5-8023-400A0CF34FE2}" dt="2021-12-04T04:04:13.511" v="3397" actId="5793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03:29:15.325" v="2354" actId="14100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4122658532" sldId="261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4122658532" sldId="261"/>
            <ac:spMk id="2" creationId="{10FF0695-BD2B-4180-8577-BC69E8164267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4122658532" sldId="261"/>
            <ac:spMk id="3" creationId="{9D624F4E-C9B3-46F4-8ACF-99CD4833FEE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3" creationId="{1CDEF868-A9E8-486A-80A1-51F573B58FDE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3" creationId="{78B50FB3-09EF-49EF-94D2-10236F723C9D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3" creationId="{0CFCD9B9-B93C-49CA-9F8F-7A80471309C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3" creationId="{BC49F2C7-5BEB-4C34-ACE9-5830A4556C9D}"/>
          </ac:spMkLst>
        </pc:sp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A8C2-FBBF-4120-87FB-5E6309328CC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0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3CB6105-D404-41A9-BB54-BD2F059B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849"/>
            <a:ext cx="9144000" cy="346165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>
                <a:solidFill>
                  <a:srgbClr val="CC0000"/>
                </a:solidFill>
              </a:rPr>
              <a:t>APRESENTAÇÃO</a:t>
            </a:r>
            <a:br>
              <a:rPr lang="pt-BR" dirty="0">
                <a:solidFill>
                  <a:srgbClr val="CC0000"/>
                </a:solidFill>
              </a:rPr>
            </a:br>
            <a:r>
              <a:rPr lang="pt-BR" dirty="0">
                <a:solidFill>
                  <a:srgbClr val="CC0000"/>
                </a:solidFill>
              </a:rPr>
              <a:t>DO </a:t>
            </a:r>
            <a:br>
              <a:rPr lang="pt-BR" dirty="0">
                <a:solidFill>
                  <a:srgbClr val="CC0000"/>
                </a:solidFill>
              </a:rPr>
            </a:br>
            <a:r>
              <a:rPr lang="pt-BR" dirty="0">
                <a:solidFill>
                  <a:srgbClr val="CC0000"/>
                </a:solidFill>
              </a:rPr>
              <a:t>PROJETO</a:t>
            </a:r>
            <a:br>
              <a:rPr lang="pt-BR" dirty="0">
                <a:solidFill>
                  <a:srgbClr val="CC0000"/>
                </a:solidFill>
              </a:rPr>
            </a:br>
            <a:r>
              <a:rPr lang="pt-BR" dirty="0">
                <a:solidFill>
                  <a:srgbClr val="CC0000"/>
                </a:solidFill>
              </a:rPr>
              <a:t>ABASTEÇA AGORA</a:t>
            </a:r>
          </a:p>
        </p:txBody>
      </p:sp>
    </p:spTree>
    <p:extLst>
      <p:ext uri="{BB962C8B-B14F-4D97-AF65-F5344CB8AC3E}">
        <p14:creationId xmlns:p14="http://schemas.microsoft.com/office/powerpoint/2010/main" val="35319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o usuário seja novo no site, então ele deverá retornar a Home Page e selecionar o seu tipo de cadastro, que é: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Fornecedor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Consumidor</a:t>
            </a: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481DC4-1025-4E1C-853D-FC6ABA8CE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69" y="632789"/>
            <a:ext cx="8770775" cy="54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F0695-BD2B-4180-8577-BC69E816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24F4E-C9B3-46F4-8ACF-99CD4833F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214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 APRESENTAÇÃO DO  PROJETO ABASTEÇA AGORA</vt:lpstr>
      <vt:lpstr>Home Page</vt:lpstr>
      <vt:lpstr>Área de Login</vt:lpstr>
      <vt:lpstr>Cadastro do Consumidor</vt:lpstr>
      <vt:lpstr>Cadastro do fornecedor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4</cp:revision>
  <dcterms:created xsi:type="dcterms:W3CDTF">2021-12-04T02:10:42Z</dcterms:created>
  <dcterms:modified xsi:type="dcterms:W3CDTF">2021-12-04T04:05:34Z</dcterms:modified>
</cp:coreProperties>
</file>