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8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Web Info Legislativo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Uma aplicação web front-</a:t>
            </a:r>
            <a:r>
              <a:rPr lang="pt-BR" dirty="0" err="1"/>
              <a:t>end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534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9749"/>
          </a:xfrm>
        </p:spPr>
        <p:txBody>
          <a:bodyPr/>
          <a:lstStyle/>
          <a:p>
            <a:r>
              <a:rPr lang="pt-BR" dirty="0"/>
              <a:t>O problema: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19349"/>
            <a:ext cx="8596668" cy="5042262"/>
          </a:xfrm>
        </p:spPr>
        <p:txBody>
          <a:bodyPr>
            <a:normAutofit lnSpcReduction="10000"/>
          </a:bodyPr>
          <a:lstStyle/>
          <a:p>
            <a:r>
              <a:rPr lang="pt-BR" sz="3000" dirty="0"/>
              <a:t>Leis com atualizações constantes;</a:t>
            </a:r>
          </a:p>
          <a:p>
            <a:r>
              <a:rPr lang="pt-BR" sz="3000" dirty="0"/>
              <a:t>Gastos com livros que publicam as leis e que se desatualizam a cada dia;</a:t>
            </a:r>
          </a:p>
          <a:p>
            <a:r>
              <a:rPr lang="pt-BR" sz="3000" dirty="0"/>
              <a:t>Falta de opções para download em .</a:t>
            </a:r>
            <a:r>
              <a:rPr lang="pt-BR" sz="3000" dirty="0" err="1"/>
              <a:t>pdf</a:t>
            </a:r>
            <a:r>
              <a:rPr lang="pt-BR" sz="3000" dirty="0"/>
              <a:t> ou .</a:t>
            </a:r>
            <a:r>
              <a:rPr lang="pt-BR" sz="3000" dirty="0" err="1"/>
              <a:t>docx</a:t>
            </a:r>
            <a:r>
              <a:rPr lang="pt-BR" sz="3000" dirty="0"/>
              <a:t> nos sites oficiais;</a:t>
            </a:r>
          </a:p>
          <a:p>
            <a:r>
              <a:rPr lang="pt-BR" sz="3000" dirty="0"/>
              <a:t>Impressão de leis sem ter antes a opção de formatar o texto;</a:t>
            </a:r>
          </a:p>
          <a:p>
            <a:r>
              <a:rPr lang="pt-BR" sz="3000" dirty="0"/>
              <a:t>Perda de tempo copiando e colando o conteúdo de cada lei em editor de texto para poder formatar ou salvar em .</a:t>
            </a:r>
            <a:r>
              <a:rPr lang="pt-BR" sz="3000" dirty="0" err="1"/>
              <a:t>pdf</a:t>
            </a:r>
            <a:r>
              <a:rPr lang="pt-BR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284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497"/>
          </a:xfrm>
        </p:spPr>
        <p:txBody>
          <a:bodyPr/>
          <a:lstStyle/>
          <a:p>
            <a:r>
              <a:rPr lang="pt-BR" dirty="0"/>
              <a:t>Público-alvo: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67543"/>
            <a:ext cx="8596668" cy="4473819"/>
          </a:xfrm>
        </p:spPr>
        <p:txBody>
          <a:bodyPr/>
          <a:lstStyle/>
          <a:p>
            <a:r>
              <a:rPr lang="pt-BR" sz="3000" dirty="0"/>
              <a:t>Todas as pessoas que utilizam algum tipo de legislação em seu dia-a-dia, que precisam se manter sempre atualizadas. Tais como:</a:t>
            </a:r>
          </a:p>
          <a:p>
            <a:pPr>
              <a:buFont typeface="+mj-lt"/>
              <a:buAutoNum type="arabicPeriod"/>
            </a:pPr>
            <a:r>
              <a:rPr lang="pt-BR" sz="3000" dirty="0"/>
              <a:t>Estudantes (acadêmicos e “</a:t>
            </a:r>
            <a:r>
              <a:rPr lang="pt-BR" sz="3000" dirty="0" err="1"/>
              <a:t>concurseiros</a:t>
            </a:r>
            <a:r>
              <a:rPr lang="pt-BR" sz="3000" dirty="0"/>
              <a:t>”);</a:t>
            </a:r>
          </a:p>
          <a:p>
            <a:pPr>
              <a:buFont typeface="+mj-lt"/>
              <a:buAutoNum type="arabicPeriod"/>
            </a:pPr>
            <a:r>
              <a:rPr lang="pt-BR" sz="3000" dirty="0"/>
              <a:t>Professores;</a:t>
            </a:r>
          </a:p>
          <a:p>
            <a:pPr>
              <a:buFont typeface="+mj-lt"/>
              <a:buAutoNum type="arabicPeriod"/>
            </a:pPr>
            <a:r>
              <a:rPr lang="pt-BR" sz="3000" dirty="0"/>
              <a:t>Profissionais liberais;</a:t>
            </a:r>
          </a:p>
          <a:p>
            <a:pPr>
              <a:buFont typeface="+mj-lt"/>
              <a:buAutoNum type="arabicPeriod"/>
            </a:pPr>
            <a:r>
              <a:rPr lang="pt-BR" sz="3000" dirty="0"/>
              <a:t>Servidores públicos.</a:t>
            </a:r>
          </a:p>
          <a:p>
            <a:pPr>
              <a:buFont typeface="+mj-lt"/>
              <a:buAutoNum type="arabicPeriod"/>
            </a:pPr>
            <a:endParaRPr lang="pt-BR" sz="3000" dirty="0"/>
          </a:p>
          <a:p>
            <a:pPr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04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83623"/>
          </a:xfrm>
        </p:spPr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683622"/>
            <a:ext cx="8596668" cy="6174377"/>
          </a:xfrm>
        </p:spPr>
        <p:txBody>
          <a:bodyPr>
            <a:noAutofit/>
          </a:bodyPr>
          <a:lstStyle/>
          <a:p>
            <a:r>
              <a:rPr lang="pt-BR" sz="2400" dirty="0"/>
              <a:t>O site deve publicar as alterações da lei com informações relativas à data de publicação e numeração.</a:t>
            </a:r>
          </a:p>
          <a:p>
            <a:r>
              <a:rPr lang="pt-BR" sz="2400" dirty="0"/>
              <a:t>O site deve contemplar ícones que permitam ao usuário realizar download em .</a:t>
            </a:r>
            <a:r>
              <a:rPr lang="pt-BR" sz="2400" dirty="0" err="1"/>
              <a:t>pdf</a:t>
            </a:r>
            <a:r>
              <a:rPr lang="pt-BR" sz="2400" dirty="0"/>
              <a:t> ou arquivo de texto editável.</a:t>
            </a:r>
          </a:p>
          <a:p>
            <a:r>
              <a:rPr lang="pt-BR" sz="2400" dirty="0"/>
              <a:t>O site deve permitir a consulta por número da lei.</a:t>
            </a:r>
          </a:p>
          <a:p>
            <a:r>
              <a:rPr lang="pt-BR" sz="2400" dirty="0"/>
              <a:t>O site deve permitir a consulta por data.</a:t>
            </a:r>
          </a:p>
          <a:p>
            <a:r>
              <a:rPr lang="pt-BR" sz="2400" dirty="0"/>
              <a:t>O site deve permitir a consulta por palavras-chave.</a:t>
            </a:r>
          </a:p>
          <a:p>
            <a:r>
              <a:rPr lang="pt-BR" sz="2400" dirty="0"/>
              <a:t>O site deve permitir que o usuário faça </a:t>
            </a:r>
            <a:r>
              <a:rPr lang="pt-BR" sz="2400" dirty="0" err="1"/>
              <a:t>login</a:t>
            </a:r>
            <a:r>
              <a:rPr lang="pt-BR" sz="2400" dirty="0"/>
              <a:t>.</a:t>
            </a:r>
          </a:p>
          <a:p>
            <a:r>
              <a:rPr lang="pt-BR" sz="2400" dirty="0"/>
              <a:t>O site deve permitir que o usuário faça cadastro.</a:t>
            </a:r>
          </a:p>
          <a:p>
            <a:r>
              <a:rPr lang="pt-BR" sz="2400" dirty="0"/>
              <a:t>O site deve exibir na página inicial as últimas alterações legislativas.</a:t>
            </a:r>
          </a:p>
          <a:p>
            <a:r>
              <a:rPr lang="pt-BR" sz="2400" dirty="0"/>
              <a:t>O site deve exibir em uma página de leitura a versão antiga e a versão atualizada da lei.</a:t>
            </a:r>
          </a:p>
        </p:txBody>
      </p:sp>
    </p:spTree>
    <p:extLst>
      <p:ext uri="{BB962C8B-B14F-4D97-AF65-F5344CB8AC3E}">
        <p14:creationId xmlns:p14="http://schemas.microsoft.com/office/powerpoint/2010/main" val="170275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735874"/>
          </a:xfrm>
        </p:spPr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735874"/>
            <a:ext cx="8596668" cy="5808617"/>
          </a:xfrm>
        </p:spPr>
        <p:txBody>
          <a:bodyPr>
            <a:noAutofit/>
          </a:bodyPr>
          <a:lstStyle/>
          <a:p>
            <a:r>
              <a:rPr lang="pt-BR" sz="2500" dirty="0"/>
              <a:t>O site deve ser totalmente responsivo.</a:t>
            </a:r>
          </a:p>
          <a:p>
            <a:r>
              <a:rPr lang="pt-BR" sz="2500" dirty="0"/>
              <a:t>O site deve conter tecnologias e versões adaptadas para ser </a:t>
            </a:r>
            <a:r>
              <a:rPr lang="pt-BR" sz="2500" u="sng" dirty="0"/>
              <a:t>renderizada</a:t>
            </a:r>
            <a:r>
              <a:rPr lang="pt-BR" sz="2500" dirty="0"/>
              <a:t> nos navegadores mais usados (Google Chrome, Microsoft Edge, Firefox, Microsoft Explore).</a:t>
            </a:r>
          </a:p>
          <a:p>
            <a:r>
              <a:rPr lang="pt-BR" sz="2500" dirty="0"/>
              <a:t>O site deve ser publicado em um ambiente acessível publicamente na internet (GitHub </a:t>
            </a:r>
            <a:r>
              <a:rPr lang="pt-BR" sz="2500" dirty="0" err="1"/>
              <a:t>Pages</a:t>
            </a:r>
            <a:r>
              <a:rPr lang="pt-BR" sz="2500" dirty="0"/>
              <a:t>).</a:t>
            </a:r>
          </a:p>
          <a:p>
            <a:r>
              <a:rPr lang="pt-BR" sz="2500" dirty="0"/>
              <a:t>O site deve consumir APIs externas para carregar fontes entre outras funcionalidades Open </a:t>
            </a:r>
            <a:r>
              <a:rPr lang="pt-BR" sz="2500" dirty="0" err="1"/>
              <a:t>Source</a:t>
            </a:r>
            <a:r>
              <a:rPr lang="pt-BR" sz="2500" dirty="0"/>
              <a:t>.</a:t>
            </a:r>
          </a:p>
          <a:p>
            <a:r>
              <a:rPr lang="pt-BR" sz="2500" dirty="0"/>
              <a:t>O site deve ter bom nível de contraste entre os elementos da tela em conformidade.</a:t>
            </a:r>
          </a:p>
          <a:p>
            <a:r>
              <a:rPr lang="pt-BR" sz="2500" dirty="0"/>
              <a:t>O site deverá baixar o arquivo nos formatos .</a:t>
            </a:r>
            <a:r>
              <a:rPr lang="pt-BR" sz="2500" dirty="0" err="1"/>
              <a:t>docx</a:t>
            </a:r>
            <a:r>
              <a:rPr lang="pt-BR" sz="2500" dirty="0"/>
              <a:t> e .</a:t>
            </a:r>
            <a:r>
              <a:rPr lang="pt-BR" sz="2500" dirty="0" err="1"/>
              <a:t>pdf</a:t>
            </a:r>
            <a:r>
              <a:rPr lang="pt-BR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519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17714"/>
            <a:ext cx="8596668" cy="618309"/>
          </a:xfrm>
        </p:spPr>
        <p:txBody>
          <a:bodyPr>
            <a:normAutofit fontScale="90000"/>
          </a:bodyPr>
          <a:lstStyle/>
          <a:p>
            <a:r>
              <a:rPr lang="pt-BR" dirty="0"/>
              <a:t>Solução implementada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836023"/>
            <a:ext cx="9198186" cy="5904411"/>
          </a:xfrm>
        </p:spPr>
        <p:txBody>
          <a:bodyPr/>
          <a:lstStyle/>
          <a:p>
            <a:r>
              <a:rPr lang="pt-BR" sz="2800" dirty="0"/>
              <a:t>Criação de uma página na web que:</a:t>
            </a:r>
          </a:p>
          <a:p>
            <a:pPr>
              <a:buFont typeface="+mj-lt"/>
              <a:buAutoNum type="arabicPeriod"/>
            </a:pPr>
            <a:r>
              <a:rPr lang="pt-BR" sz="2800" dirty="0"/>
              <a:t>Apresenta na página inicial as últimas atualizações legislativas;</a:t>
            </a:r>
          </a:p>
          <a:p>
            <a:pPr>
              <a:buFont typeface="+mj-lt"/>
              <a:buAutoNum type="arabicPeriod"/>
            </a:pPr>
            <a:r>
              <a:rPr lang="pt-BR" sz="2800" dirty="0"/>
              <a:t>As atualizações constam de uma estrutura estática para armazenar as leis;</a:t>
            </a:r>
          </a:p>
          <a:p>
            <a:pPr>
              <a:buFont typeface="+mj-lt"/>
              <a:buAutoNum type="arabicPeriod"/>
            </a:pPr>
            <a:r>
              <a:rPr lang="pt-BR" sz="2800" dirty="0"/>
              <a:t>Também foi criado um arquivo JSON que armazena os dados do usuário que se cadastrarem no site;</a:t>
            </a:r>
          </a:p>
          <a:p>
            <a:pPr>
              <a:buFont typeface="+mj-lt"/>
              <a:buAutoNum type="arabicPeriod"/>
            </a:pPr>
            <a:r>
              <a:rPr lang="pt-BR" sz="2800" dirty="0"/>
              <a:t>Download e/ou impressão das leis atualizadas PDF e </a:t>
            </a:r>
            <a:r>
              <a:rPr lang="pt-BR" sz="2800" dirty="0" err="1"/>
              <a:t>Docx</a:t>
            </a:r>
            <a:r>
              <a:rPr lang="pt-BR" sz="2800" dirty="0"/>
              <a:t>;</a:t>
            </a:r>
          </a:p>
          <a:p>
            <a:pPr>
              <a:buFont typeface="+mj-lt"/>
              <a:buAutoNum type="arabicPeriod"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>
              <a:buFont typeface="+mj-lt"/>
              <a:buAutoNum type="arabicPeriod"/>
            </a:pPr>
            <a:endParaRPr lang="pt-BR" sz="2800" dirty="0"/>
          </a:p>
          <a:p>
            <a:pPr>
              <a:buFont typeface="+mj-lt"/>
              <a:buAutoNum type="arabicPeriod"/>
            </a:pPr>
            <a:endParaRPr lang="pt-BR" sz="2800" dirty="0"/>
          </a:p>
          <a:p>
            <a:pPr>
              <a:buFont typeface="+mj-lt"/>
              <a:buAutoNum type="arabicPeriod"/>
            </a:pPr>
            <a:endParaRPr lang="pt-BR" sz="2800" dirty="0"/>
          </a:p>
          <a:p>
            <a:pPr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825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30777"/>
            <a:ext cx="8596668" cy="683623"/>
          </a:xfrm>
        </p:spPr>
        <p:txBody>
          <a:bodyPr/>
          <a:lstStyle/>
          <a:p>
            <a:r>
              <a:rPr lang="pt-BR" dirty="0"/>
              <a:t>Conclusão da elaboração 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914401"/>
            <a:ext cx="8596668" cy="5126962"/>
          </a:xfrm>
        </p:spPr>
        <p:txBody>
          <a:bodyPr>
            <a:normAutofit/>
          </a:bodyPr>
          <a:lstStyle/>
          <a:p>
            <a:r>
              <a:rPr lang="pt-BR" sz="2800" dirty="0"/>
              <a:t>Pontos positivos:</a:t>
            </a:r>
          </a:p>
          <a:p>
            <a:pPr lvl="1"/>
            <a:r>
              <a:rPr lang="pt-BR" sz="2600" dirty="0"/>
              <a:t>Atribuição de responsabilidades e competências; </a:t>
            </a:r>
          </a:p>
          <a:p>
            <a:pPr lvl="1"/>
            <a:r>
              <a:rPr lang="pt-BR" sz="2600" dirty="0"/>
              <a:t>Harmonia no trabalho em equipe ;</a:t>
            </a:r>
          </a:p>
          <a:p>
            <a:r>
              <a:rPr lang="pt-BR" sz="2800" dirty="0"/>
              <a:t>Desafios:	</a:t>
            </a:r>
          </a:p>
          <a:p>
            <a:pPr lvl="1"/>
            <a:r>
              <a:rPr lang="pt-BR" sz="2600" dirty="0"/>
              <a:t>Equalizar diferentes níveis de conhecimentos técnicos ;</a:t>
            </a:r>
          </a:p>
          <a:p>
            <a:pPr lvl="1"/>
            <a:r>
              <a:rPr lang="pt-BR" sz="2600" dirty="0"/>
              <a:t>Implementação de um banco de dados fictício e manipulação de dados;</a:t>
            </a:r>
          </a:p>
          <a:p>
            <a:pPr lvl="1"/>
            <a:r>
              <a:rPr lang="pt-BR" sz="2600" dirty="0"/>
              <a:t>Funcionalidade de download em formato PDF e </a:t>
            </a:r>
            <a:r>
              <a:rPr lang="pt-BR" sz="2600" dirty="0" err="1"/>
              <a:t>Docx</a:t>
            </a:r>
            <a:r>
              <a:rPr lang="pt-BR" sz="2600" dirty="0"/>
              <a:t> ;</a:t>
            </a: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07973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914401"/>
            <a:ext cx="8596668" cy="5126962"/>
          </a:xfrm>
        </p:spPr>
        <p:txBody>
          <a:bodyPr>
            <a:normAutofit/>
          </a:bodyPr>
          <a:lstStyle/>
          <a:p>
            <a:r>
              <a:rPr lang="pt-BR" sz="2800" dirty="0"/>
              <a:t>Aprendizado:</a:t>
            </a:r>
          </a:p>
          <a:p>
            <a:pPr lvl="1"/>
            <a:r>
              <a:rPr lang="pt-BR" sz="2600" dirty="0"/>
              <a:t>Engenharia de requisitos ;</a:t>
            </a:r>
          </a:p>
          <a:p>
            <a:pPr lvl="1"/>
            <a:r>
              <a:rPr lang="pt-BR" sz="2600" dirty="0"/>
              <a:t>Metodologias ágeis – Scrum;</a:t>
            </a:r>
          </a:p>
          <a:p>
            <a:pPr lvl="1"/>
            <a:r>
              <a:rPr lang="pt-BR" sz="2600" dirty="0"/>
              <a:t>Linguagem </a:t>
            </a:r>
            <a:r>
              <a:rPr lang="pt-BR" sz="2600" dirty="0" err="1"/>
              <a:t>JavaScript</a:t>
            </a:r>
            <a:r>
              <a:rPr lang="pt-BR" sz="2600" dirty="0"/>
              <a:t> ,</a:t>
            </a:r>
            <a:r>
              <a:rPr lang="pt-BR" sz="2600" dirty="0" err="1"/>
              <a:t>css</a:t>
            </a:r>
            <a:r>
              <a:rPr lang="pt-BR" sz="2600" dirty="0"/>
              <a:t> e o framework </a:t>
            </a:r>
            <a:r>
              <a:rPr lang="pt-BR" sz="2600" dirty="0" err="1"/>
              <a:t>Bootstrap</a:t>
            </a:r>
            <a:r>
              <a:rPr lang="pt-BR" sz="260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3154830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</TotalTime>
  <Words>472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Facetado</vt:lpstr>
      <vt:lpstr>Web Info Legislativo</vt:lpstr>
      <vt:lpstr>O problema:</vt:lpstr>
      <vt:lpstr>Público-alvo:</vt:lpstr>
      <vt:lpstr>Requisitos funcionais</vt:lpstr>
      <vt:lpstr>Requisitos não funcionais</vt:lpstr>
      <vt:lpstr>Solução implementada</vt:lpstr>
      <vt:lpstr>Conclusão da elaboração do projeto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Info Legislativo</dc:title>
  <dc:creator>Isabela Pinheiro</dc:creator>
  <cp:lastModifiedBy>Julio Sergio Novaes Gomes</cp:lastModifiedBy>
  <cp:revision>7</cp:revision>
  <dcterms:created xsi:type="dcterms:W3CDTF">2021-12-01T19:31:12Z</dcterms:created>
  <dcterms:modified xsi:type="dcterms:W3CDTF">2021-12-07T01:32:34Z</dcterms:modified>
</cp:coreProperties>
</file>