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3" r:id="rId1"/>
  </p:sldMasterIdLst>
  <p:sldIdLst>
    <p:sldId id="256" r:id="rId2"/>
    <p:sldId id="260" r:id="rId3"/>
    <p:sldId id="26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4C7C3-B068-4C2B-B8D5-5FE7B6BFF5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5444FA-BDAA-4B81-AF0B-4F172BB1A6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49ED5-9377-498C-968F-DB4F98DDA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AA958-150E-4B5A-96B6-5CC5349D5294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4A7BF-00FD-462F-AE6F-DEBCCBE00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4C5497-9E35-4C5A-B61E-40C76C410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BC0FC-0330-4862-A173-CE918AC21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865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3DB11-8370-476C-BC7B-C451BB0CF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C40A13-4D35-4411-8306-982E606018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3DE0D-7EEA-4E19-B482-42512B80A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AA958-150E-4B5A-96B6-5CC5349D5294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92473-429D-423B-8A43-A0AAA4502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B8371-531E-40AA-90EB-4759DE691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BC0FC-0330-4862-A173-CE918AC21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80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281CA5-E42D-4A7C-AB06-B18F3A7691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E55F44-A945-4442-B22F-54A9BEFF36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CDBF7-C530-4298-AC49-09A98515A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AA958-150E-4B5A-96B6-5CC5349D5294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89751-52FE-4010-B8D9-81C7C43F5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247C3B-A4E8-4815-8BE1-553A92BDD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BC0FC-0330-4862-A173-CE918AC21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337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5641A-2DFA-4A0C-84E0-DF956339E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9124B-6CAD-4725-9EE2-7B2229DB4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07B76-01BD-4210-B9DB-ABF0344FD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AA958-150E-4B5A-96B6-5CC5349D5294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03717-7927-4475-BB56-60552DE74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C046B-C288-403A-AAB9-E69E23D24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BC0FC-0330-4862-A173-CE918AC21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503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C4920-5364-4962-B970-D9872B03E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1AD3C7-158D-45F6-811A-A45D989E5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009A9-CB83-45B4-A108-B307C297A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AA958-150E-4B5A-96B6-5CC5349D5294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F8338-E483-41AE-8B7E-774D6A324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8425D-0D3A-4C3B-993A-1E829BCF1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BC0FC-0330-4862-A173-CE918AC21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508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2E058-7FFA-4089-9421-F2D361958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B4EA8-64D5-4B3D-9D2A-6C19F5F490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1D8022-B91F-4D8D-891F-B7FA5D53C6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421407-6BFD-40D9-BAEF-69357CE90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AA958-150E-4B5A-96B6-5CC5349D5294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69704C-4659-4F8A-AA16-79184633E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E91F2D-EE5B-4267-BFD2-7EC9C36A3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BC0FC-0330-4862-A173-CE918AC21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777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55763-DE86-4B41-B464-CD45F8236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C39F21-B855-4199-A488-34C98D562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8E9E83-A90B-438D-B3F3-AF7CF93698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09EB1A-A676-4FE9-9C5A-AA67E5D987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1AFAC6-AAE8-4613-80C6-19C7A194B8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B38FE8-6EF3-4371-86A8-A0218D487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AA958-150E-4B5A-96B6-5CC5349D5294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6A3DC9-4EAF-46FD-BC8A-89135ACBC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2F93F0-C3FF-4336-8C26-EEFEBDA33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BC0FC-0330-4862-A173-CE918AC21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11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34ED9-B697-4C99-B984-C202B830F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4FD9EE-978F-4B90-AC47-1028E8CCF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AA958-150E-4B5A-96B6-5CC5349D5294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CDDBD1-72F6-43B0-AA54-7ADFD1B60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8F95E8-FEBE-4DA9-BBDD-B5066A681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BC0FC-0330-4862-A173-CE918AC21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529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2CACD2-F494-4002-8A1A-83B7A7026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AA958-150E-4B5A-96B6-5CC5349D5294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12BCDF-B4D2-4736-B46E-D803DA6D1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10E4D0-0C08-47BD-A02C-6A46DCD72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BC0FC-0330-4862-A173-CE918AC21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956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E9C12-1B82-4C30-9C4A-316C36CFB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5B0CD-7927-48A7-AFC4-592B4BE9B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840EDD-7B59-49CC-AF3A-5F0AE89F78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BE5A24-D41B-4EDD-A520-EAF822D7D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AA958-150E-4B5A-96B6-5CC5349D5294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DC7610-3613-4DD9-80F1-EB67B68D1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8B78DA-1658-432C-8247-5A277B51F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BC0FC-0330-4862-A173-CE918AC21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374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FF5D0-C49A-413B-AB26-A547D997A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90C8CA-CEA3-4CD2-A06D-AED42FABD9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48E5A2-240C-4A63-B9CF-5060072F9D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641551-DA2E-4E98-BC5F-9868DBCB8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AA958-150E-4B5A-96B6-5CC5349D5294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A9EF85-9A03-435D-A975-C6E866612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E2B07C-85E4-49B2-84D8-8CB43F7CC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BC0FC-0330-4862-A173-CE918AC21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139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9D3B64-3A7E-4073-94F3-9A22E3006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10C553-1655-4781-9228-368B6D3A6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77985-184E-4681-8D32-7B6A9393B8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AA958-150E-4B5A-96B6-5CC5349D5294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341E3-B502-438A-A4F0-AA78E70484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75CD5B-3520-468E-B365-1381488D52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BBC0FC-0330-4862-A173-CE918AC21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97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4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1DA99-5267-4A99-8792-7FF4299E7C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83758"/>
            <a:ext cx="9144000" cy="1377556"/>
          </a:xfrm>
        </p:spPr>
        <p:txBody>
          <a:bodyPr>
            <a:normAutofit fontScale="90000"/>
          </a:bodyPr>
          <a:lstStyle/>
          <a:p>
            <a:pPr algn="ctr"/>
            <a:r>
              <a:rPr lang="pt-BR" sz="4400" dirty="0"/>
              <a:t>Implantação e apresentação da solução </a:t>
            </a:r>
            <a:r>
              <a:rPr lang="pt-BR" sz="3600" dirty="0"/>
              <a:t>Plataforma de venda de alimentos prontos por microempreendedores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F21026-8C34-4BD0-827C-9F205F6151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7526"/>
            <a:ext cx="9144000" cy="2548156"/>
          </a:xfrm>
        </p:spPr>
        <p:txBody>
          <a:bodyPr/>
          <a:lstStyle/>
          <a:p>
            <a:pPr algn="ctr"/>
            <a:r>
              <a:rPr lang="pt-BR" dirty="0"/>
              <a:t>Curso de Análise e Desenvolvimento de Sistemas 1º periodo 2021/2</a:t>
            </a:r>
          </a:p>
          <a:p>
            <a:pPr algn="ctr"/>
            <a:r>
              <a:rPr lang="pt-BR" dirty="0"/>
              <a:t>Turma 6 – Grupo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381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292AD-2C58-44CB-8244-1C1862AC8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Contexto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33029-2DF9-416A-9C37-2C9CF9A57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03371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lang="en-US" dirty="0"/>
              <a:t>Problema a ser resolvido</a:t>
            </a:r>
          </a:p>
          <a:p>
            <a:pPr algn="just"/>
            <a:r>
              <a:rPr lang="en-US" dirty="0"/>
              <a:t>Criar uma Plataforma para microeempreendedores do ramo aliment</a:t>
            </a:r>
            <a:r>
              <a:rPr lang="pt-BR" dirty="0"/>
              <a:t>ício aonde estes possam divulgar seu negócio e disponibilizar seus produtos para venda com facilidade e sem a competição com grandes marcas estabelecidas.</a:t>
            </a:r>
          </a:p>
          <a:p>
            <a:pPr algn="just"/>
            <a:r>
              <a:rPr lang="pt-BR" dirty="0"/>
              <a:t>Criar uma plataforma aonde os clientes possam procurar alimentos caseiros produzidos por microeempreendedores do ramo alimentício próximos à sua localidade.</a:t>
            </a:r>
          </a:p>
          <a:p>
            <a:pPr algn="just"/>
            <a:r>
              <a:rPr lang="pt-BR" dirty="0"/>
              <a:t>Permitir ao vendedor cadastrado a criação facilitada de “mini website” dentro da própria plataforma para seu negócio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/>
              <a:t>Publico alvo</a:t>
            </a:r>
          </a:p>
          <a:p>
            <a:pPr algn="just"/>
            <a:r>
              <a:rPr lang="en-US" dirty="0"/>
              <a:t>Microeempreendedores individuais do ramo alimentício que buscam expandir sua presença online e obter mais atenção para seu negócio e clientes interessados em obter produtos caseiros/artesanais produzidos por estes vendedores.</a:t>
            </a:r>
          </a:p>
        </p:txBody>
      </p:sp>
    </p:spTree>
    <p:extLst>
      <p:ext uri="{BB962C8B-B14F-4D97-AF65-F5344CB8AC3E}">
        <p14:creationId xmlns:p14="http://schemas.microsoft.com/office/powerpoint/2010/main" val="454705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3210C-370E-4F3B-9171-D8D624BCA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C4A7004-5C33-4957-9F62-5F6A80894006}"/>
              </a:ext>
            </a:extLst>
          </p:cNvPr>
          <p:cNvSpPr txBox="1">
            <a:spLocks/>
          </p:cNvSpPr>
          <p:nvPr/>
        </p:nvSpPr>
        <p:spPr>
          <a:xfrm>
            <a:off x="838200" y="1770077"/>
            <a:ext cx="10515600" cy="4278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1400" dirty="0">
                <a:solidFill>
                  <a:srgbClr val="24292F"/>
                </a:solidFill>
                <a:latin typeface="-apple-system"/>
              </a:rPr>
              <a:t>A aplicação</a:t>
            </a:r>
          </a:p>
          <a:p>
            <a:r>
              <a:rPr lang="pt-BR" sz="1400" dirty="0">
                <a:solidFill>
                  <a:srgbClr val="24292F"/>
                </a:solidFill>
                <a:latin typeface="-apple-system"/>
              </a:rPr>
              <a:t>Permite o cadastro do usuário como cliente ou vendedor</a:t>
            </a:r>
          </a:p>
          <a:p>
            <a:r>
              <a:rPr lang="pt-BR" sz="1400" dirty="0">
                <a:solidFill>
                  <a:srgbClr val="24292F"/>
                </a:solidFill>
                <a:latin typeface="-apple-system"/>
              </a:rPr>
              <a:t>Adiciona uma nova loja à lista de vendedores quando um novo usuário do tipo “vendedor” é criado, cadastrando assim uma nova loja</a:t>
            </a:r>
          </a:p>
          <a:p>
            <a:r>
              <a:rPr lang="pt-BR" sz="1400" dirty="0">
                <a:solidFill>
                  <a:srgbClr val="24292F"/>
                </a:solidFill>
                <a:latin typeface="-apple-system"/>
              </a:rPr>
              <a:t>Permite que o usuário vendedor customize as informações de sua loja e adicione novos produtos</a:t>
            </a:r>
          </a:p>
          <a:p>
            <a:r>
              <a:rPr lang="pt-BR" sz="1400" dirty="0">
                <a:solidFill>
                  <a:srgbClr val="24292F"/>
                </a:solidFill>
                <a:latin typeface="-apple-system"/>
              </a:rPr>
              <a:t>Fornece sugestões de vendedores cadastrados na página inicial</a:t>
            </a:r>
          </a:p>
          <a:p>
            <a:r>
              <a:rPr lang="pt-BR" sz="1400" dirty="0">
                <a:solidFill>
                  <a:srgbClr val="24292F"/>
                </a:solidFill>
                <a:latin typeface="-apple-system"/>
              </a:rPr>
              <a:t>Permite a busca de vendedores cadastrados</a:t>
            </a:r>
          </a:p>
          <a:p>
            <a:r>
              <a:rPr lang="pt-BR" sz="1400" dirty="0">
                <a:solidFill>
                  <a:srgbClr val="24292F"/>
                </a:solidFill>
                <a:latin typeface="-apple-system"/>
              </a:rPr>
              <a:t>Permite que o usuário salve em seus favoritos produtos e vendedores</a:t>
            </a:r>
          </a:p>
          <a:p>
            <a:r>
              <a:rPr lang="pt-BR" sz="1400" dirty="0">
                <a:solidFill>
                  <a:srgbClr val="24292F"/>
                </a:solidFill>
                <a:latin typeface="-apple-system"/>
              </a:rPr>
              <a:t>Permite que o usuário visualize as informações do produto de cada loja e as adicione ao carrinho de compra para concluir o pedido</a:t>
            </a:r>
          </a:p>
          <a:p>
            <a:r>
              <a:rPr lang="pt-BR" sz="1400" dirty="0">
                <a:solidFill>
                  <a:srgbClr val="24292F"/>
                </a:solidFill>
                <a:latin typeface="-apple-system"/>
              </a:rPr>
              <a:t>Permite que o usuário informe e salve seu endereço</a:t>
            </a:r>
          </a:p>
          <a:p>
            <a:r>
              <a:rPr lang="pt-BR" sz="1400" dirty="0">
                <a:solidFill>
                  <a:srgbClr val="24292F"/>
                </a:solidFill>
                <a:latin typeface="-apple-system"/>
              </a:rPr>
              <a:t>Salva um registro de todos os pedidos realizados pelo usuário na seção “Histórico” do menu </a:t>
            </a:r>
            <a:r>
              <a:rPr lang="pt-BR" sz="1400">
                <a:solidFill>
                  <a:srgbClr val="24292F"/>
                </a:solidFill>
                <a:latin typeface="-apple-system"/>
              </a:rPr>
              <a:t>do usuário</a:t>
            </a:r>
            <a:endParaRPr lang="pt-BR" sz="1400" dirty="0">
              <a:solidFill>
                <a:srgbClr val="24292F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360870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5444</TotalTime>
  <Words>267</Words>
  <Application>Microsoft Office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-apple-system</vt:lpstr>
      <vt:lpstr>Arial</vt:lpstr>
      <vt:lpstr>Calibri</vt:lpstr>
      <vt:lpstr>Calibri Light</vt:lpstr>
      <vt:lpstr>Office Theme</vt:lpstr>
      <vt:lpstr>Implantação e apresentação da solução Plataforma de venda de alimentos prontos por microempreendedores</vt:lpstr>
      <vt:lpstr>Contexto</vt:lpstr>
      <vt:lpstr>Requisitos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Implantação e apresentação da solução Plataforma de venda de alimentos prontos por microempreendedores</dc:title>
  <dc:creator>Sergio Luiz de Menezes Filho</dc:creator>
  <cp:lastModifiedBy>Sergio Luiz de Menezes Filho</cp:lastModifiedBy>
  <cp:revision>4</cp:revision>
  <dcterms:created xsi:type="dcterms:W3CDTF">2021-11-29T17:51:55Z</dcterms:created>
  <dcterms:modified xsi:type="dcterms:W3CDTF">2021-12-04T17:33:43Z</dcterms:modified>
</cp:coreProperties>
</file>