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9" r:id="rId7"/>
    <p:sldId id="263" r:id="rId8"/>
    <p:sldId id="264" r:id="rId9"/>
    <p:sldId id="265" r:id="rId10"/>
    <p:sldId id="261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Grandes empresas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Empresas com diversos setores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Empresas com capilaridades de equipes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Grandes empresas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Empresas com diversos setores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Empresas com capilaridades de equipes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55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06/12/2021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BACKLOG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7CEBFF"/>
                </a:solidFill>
              </a:rPr>
              <a:t>Ads</a:t>
            </a:r>
            <a:r>
              <a:rPr lang="pt-BR" dirty="0">
                <a:solidFill>
                  <a:srgbClr val="7CEBFF"/>
                </a:solidFill>
              </a:rPr>
              <a:t> 2021/2 – </a:t>
            </a:r>
            <a:r>
              <a:rPr lang="pt-BR" dirty="0" err="1">
                <a:solidFill>
                  <a:srgbClr val="7CEBFF"/>
                </a:solidFill>
              </a:rPr>
              <a:t>puc</a:t>
            </a:r>
            <a:r>
              <a:rPr lang="pt-BR" dirty="0">
                <a:solidFill>
                  <a:srgbClr val="7CEBFF"/>
                </a:solidFill>
              </a:rPr>
              <a:t> minas </a:t>
            </a:r>
          </a:p>
          <a:p>
            <a:pPr rtl="0"/>
            <a:r>
              <a:rPr lang="pt-BR" dirty="0">
                <a:solidFill>
                  <a:srgbClr val="7CEBFF"/>
                </a:solidFill>
              </a:rPr>
              <a:t>Grupo 1 – Arthur borges, JUNIOR ANTUNES, NATALIA KIE </a:t>
            </a:r>
          </a:p>
          <a:p>
            <a:pPr rtl="0"/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8006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800" dirty="0"/>
              <a:t>CONTEXTO</a:t>
            </a:r>
          </a:p>
        </p:txBody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63549" y="2235697"/>
            <a:ext cx="5822723" cy="389264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171FC8-EA0F-460D-B343-84E50953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272" y="3124200"/>
            <a:ext cx="5727358" cy="4162425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WordVisi_MSFontService"/>
              </a:rPr>
              <a:t>Erros no gerenciamento de prioridades</a:t>
            </a:r>
          </a:p>
          <a:p>
            <a:r>
              <a:rPr lang="pt-BR" dirty="0">
                <a:solidFill>
                  <a:srgbClr val="000000"/>
                </a:solidFill>
                <a:latin typeface="WordVisi_MSFontService"/>
              </a:rPr>
              <a:t>Queda na produtividade</a:t>
            </a:r>
            <a:endParaRPr lang="pt-BR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WordVisi_MSFontService"/>
              </a:rPr>
              <a:t>Cronograma</a:t>
            </a:r>
          </a:p>
          <a:p>
            <a:r>
              <a:rPr lang="pt-BR" dirty="0">
                <a:solidFill>
                  <a:srgbClr val="000000"/>
                </a:solidFill>
                <a:latin typeface="WordVisi_MSFontService"/>
              </a:rPr>
              <a:t>Prioridades</a:t>
            </a:r>
          </a:p>
          <a:p>
            <a:r>
              <a:rPr lang="pt-BR" dirty="0">
                <a:solidFill>
                  <a:srgbClr val="000000"/>
                </a:solidFill>
                <a:latin typeface="WordVisi_MSFontService"/>
              </a:rPr>
              <a:t>V</a:t>
            </a:r>
            <a:r>
              <a:rPr lang="pt-BR" b="0" i="0" dirty="0">
                <a:solidFill>
                  <a:srgbClr val="000000"/>
                </a:solidFill>
                <a:effectLst/>
                <a:latin typeface="WordVisi_MSFontService"/>
              </a:rPr>
              <a:t>isualização e organização intuitiva dos indicadores</a:t>
            </a:r>
          </a:p>
          <a:p>
            <a:r>
              <a:rPr lang="pt-BR" dirty="0">
                <a:solidFill>
                  <a:srgbClr val="000000"/>
                </a:solidFill>
                <a:latin typeface="WordVisi_MSFontService"/>
              </a:rPr>
              <a:t>Perda de</a:t>
            </a:r>
            <a:r>
              <a:rPr lang="pt-BR" b="0" i="0" dirty="0">
                <a:solidFill>
                  <a:srgbClr val="000000"/>
                </a:solidFill>
                <a:effectLst/>
                <a:latin typeface="WordVisi_MSFontService"/>
              </a:rPr>
              <a:t> 38 dias/ano devido a ineficiência organizacional. (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WordVisi_MSFontService"/>
              </a:rPr>
              <a:t>Proudfoot</a:t>
            </a:r>
            <a:r>
              <a:rPr lang="pt-BR" b="0" i="1" dirty="0">
                <a:solidFill>
                  <a:srgbClr val="000000"/>
                </a:solidFill>
                <a:effectLst/>
                <a:latin typeface="WordVisi_MSFontService"/>
              </a:rPr>
              <a:t> Consulting)</a:t>
            </a:r>
            <a:endParaRPr lang="pt-BR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pt-BR" dirty="0">
              <a:solidFill>
                <a:srgbClr val="000000"/>
              </a:solidFill>
              <a:latin typeface="WordVisi_MSFontServic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1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PÚBLICO-ALVO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208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DBAA0-A098-436B-89F5-7871AED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REQUISITOS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18E91D-D1C9-4BA6-BDBF-5A5872088C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0123626"/>
              </p:ext>
            </p:extLst>
          </p:nvPr>
        </p:nvGraphicFramePr>
        <p:xfrm>
          <a:off x="471487" y="2441791"/>
          <a:ext cx="1138713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>
                  <a:extLst>
                    <a:ext uri="{9D8B030D-6E8A-4147-A177-3AD203B41FA5}">
                      <a16:colId xmlns:a16="http://schemas.microsoft.com/office/drawing/2014/main" val="1035330022"/>
                    </a:ext>
                  </a:extLst>
                </a:gridCol>
                <a:gridCol w="7867650">
                  <a:extLst>
                    <a:ext uri="{9D8B030D-6E8A-4147-A177-3AD203B41FA5}">
                      <a16:colId xmlns:a16="http://schemas.microsoft.com/office/drawing/2014/main" val="2553791999"/>
                    </a:ext>
                  </a:extLst>
                </a:gridCol>
                <a:gridCol w="2543176">
                  <a:extLst>
                    <a:ext uri="{9D8B030D-6E8A-4147-A177-3AD203B41FA5}">
                      <a16:colId xmlns:a16="http://schemas.microsoft.com/office/drawing/2014/main" val="735269787"/>
                    </a:ext>
                  </a:extLst>
                </a:gridCol>
              </a:tblGrid>
              <a:tr h="2303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70128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r>
                        <a:rPr lang="pt-BR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Cadastro de mais usuários ou empresas e login dos respectivos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52573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 de Login individualizada para cada pessoa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2562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 individual para cada setor, exibindo a próxima tarefa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1281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Prioridade designada pelo gestor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04541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Modificação de prioridades pelo gestor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88737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Visualização das tarefas pela equipe inteira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29141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Otimização de tarefas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94465"/>
                  </a:ext>
                </a:extLst>
              </a:tr>
              <a:tr h="364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salvar metas realizadas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91152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salvar metas por etapas feitas e a serem realizadas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57054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site deve permitir que usuários possam comentar ideias e melhorias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03592"/>
                  </a:ext>
                </a:extLst>
              </a:tr>
              <a:tr h="2303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site deve permitir inclusão de funcionário de grupos diferentes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7894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FB9BC3A-43A8-4280-B4B3-5CF33D20BAC2}"/>
              </a:ext>
            </a:extLst>
          </p:cNvPr>
          <p:cNvSpPr txBox="1"/>
          <p:nvPr/>
        </p:nvSpPr>
        <p:spPr>
          <a:xfrm>
            <a:off x="3346621" y="2016580"/>
            <a:ext cx="54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301093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DBAA0-A098-436B-89F5-7871AED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B9BC3A-43A8-4280-B4B3-5CF33D20BAC2}"/>
              </a:ext>
            </a:extLst>
          </p:cNvPr>
          <p:cNvSpPr txBox="1"/>
          <p:nvPr/>
        </p:nvSpPr>
        <p:spPr>
          <a:xfrm>
            <a:off x="3346621" y="2016580"/>
            <a:ext cx="54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NÃO FUNCIONAIS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CD1C8500-2CFB-4E5D-BEB1-E4D359D29E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3233355"/>
              </p:ext>
            </p:extLst>
          </p:nvPr>
        </p:nvGraphicFramePr>
        <p:xfrm>
          <a:off x="597075" y="2748065"/>
          <a:ext cx="11029617" cy="344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00">
                  <a:extLst>
                    <a:ext uri="{9D8B030D-6E8A-4147-A177-3AD203B41FA5}">
                      <a16:colId xmlns:a16="http://schemas.microsoft.com/office/drawing/2014/main" val="2241613795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832523096"/>
                    </a:ext>
                  </a:extLst>
                </a:gridCol>
                <a:gridCol w="2587467">
                  <a:extLst>
                    <a:ext uri="{9D8B030D-6E8A-4147-A177-3AD203B41FA5}">
                      <a16:colId xmlns:a16="http://schemas.microsoft.com/office/drawing/2014/main" val="525835799"/>
                    </a:ext>
                  </a:extLst>
                </a:gridCol>
              </a:tblGrid>
              <a:tr h="4310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36858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RNF-01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Ambiente acessível independente de sistema operacional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83340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RNF-02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Responsivo permitindo a visualização em um celular de forma adequada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28285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RNF-03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Nível de contraste para acessibilidade visual dos 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41555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RNF-04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Compatibilidade com os principais navegadores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97114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RNF-05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Edição de banco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70891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RNF-06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Edição do formulário pelo gestor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8435"/>
                  </a:ext>
                </a:extLst>
              </a:tr>
              <a:tr h="431006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RNF-07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site deve permitir integração com o Google Agenda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4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7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A812-C4AB-4B7F-98DE-85B9934C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SOLUÇÃO IMPLEMENTADA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C6272-BA53-4D59-9BFA-26CEFB34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013615"/>
            <a:ext cx="5087075" cy="536005"/>
          </a:xfrm>
        </p:spPr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79484A-1CC7-46FE-B079-46FB2E54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657475"/>
            <a:ext cx="4286081" cy="4133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Os requisitos funcionais que foram atendidos são:</a:t>
            </a:r>
          </a:p>
          <a:p>
            <a:r>
              <a:rPr lang="pt-BR" dirty="0"/>
              <a:t>RF-01</a:t>
            </a:r>
          </a:p>
          <a:p>
            <a:r>
              <a:rPr lang="pt-BR" dirty="0"/>
              <a:t>RF-02</a:t>
            </a:r>
          </a:p>
          <a:p>
            <a:r>
              <a:rPr lang="pt-BR" dirty="0"/>
              <a:t>RF-03</a:t>
            </a:r>
          </a:p>
          <a:p>
            <a:r>
              <a:rPr lang="pt-BR" dirty="0"/>
              <a:t>RF-04</a:t>
            </a:r>
          </a:p>
          <a:p>
            <a:r>
              <a:rPr lang="pt-BR" dirty="0"/>
              <a:t>RF-05</a:t>
            </a:r>
          </a:p>
          <a:p>
            <a:r>
              <a:rPr lang="pt-BR" dirty="0"/>
              <a:t>RF-06</a:t>
            </a:r>
          </a:p>
          <a:p>
            <a:r>
              <a:rPr lang="pt-BR" dirty="0"/>
              <a:t>RF-07</a:t>
            </a:r>
          </a:p>
          <a:p>
            <a:r>
              <a:rPr lang="pt-BR" dirty="0"/>
              <a:t>RF-08</a:t>
            </a:r>
          </a:p>
          <a:p>
            <a:r>
              <a:rPr lang="pt-BR" dirty="0"/>
              <a:t>RF-09</a:t>
            </a:r>
          </a:p>
          <a:p>
            <a:r>
              <a:rPr lang="pt-BR" dirty="0"/>
              <a:t>RF-10</a:t>
            </a:r>
          </a:p>
          <a:p>
            <a:r>
              <a:rPr lang="pt-BR" dirty="0"/>
              <a:t>RF-11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89667C-DCB4-47A8-923C-B9D9DF02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92768"/>
            <a:ext cx="5087073" cy="553373"/>
          </a:xfrm>
        </p:spPr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DB18E-F1B7-40D7-A606-598D4FCD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657476"/>
            <a:ext cx="5317066" cy="2228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Os requisitos não funcionais que foram atendidos são: </a:t>
            </a:r>
          </a:p>
          <a:p>
            <a:r>
              <a:rPr lang="pt-BR" dirty="0"/>
              <a:t>RNF-01 </a:t>
            </a:r>
          </a:p>
          <a:p>
            <a:r>
              <a:rPr lang="pt-BR" dirty="0"/>
              <a:t>RNF-02</a:t>
            </a:r>
          </a:p>
          <a:p>
            <a:r>
              <a:rPr lang="pt-BR" dirty="0"/>
              <a:t>RNF-03</a:t>
            </a:r>
          </a:p>
          <a:p>
            <a:r>
              <a:rPr lang="pt-BR" dirty="0"/>
              <a:t>RNF-04</a:t>
            </a:r>
          </a:p>
        </p:txBody>
      </p:sp>
    </p:spTree>
    <p:extLst>
      <p:ext uri="{BB962C8B-B14F-4D97-AF65-F5344CB8AC3E}">
        <p14:creationId xmlns:p14="http://schemas.microsoft.com/office/powerpoint/2010/main" val="29216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411952"/>
            <a:ext cx="11029616" cy="718870"/>
          </a:xfrm>
        </p:spPr>
        <p:txBody>
          <a:bodyPr rtlCol="0">
            <a:noAutofit/>
          </a:bodyPr>
          <a:lstStyle/>
          <a:p>
            <a:pPr algn="ctr" rtl="0"/>
            <a:r>
              <a:rPr lang="pt-BR" sz="4800" dirty="0">
                <a:solidFill>
                  <a:srgbClr val="FFFEFF"/>
                </a:solidFill>
              </a:rPr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F046B55-8456-4089-B1BC-0C26D012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552643"/>
            <a:ext cx="11029615" cy="301935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principal ponto positivo foi efetivamente criar o front-</a:t>
            </a:r>
            <a:r>
              <a:rPr lang="pt-BR" dirty="0" err="1"/>
              <a:t>end</a:t>
            </a:r>
            <a:r>
              <a:rPr lang="pt-BR" dirty="0"/>
              <a:t> de um site com funcionalidades diversas e ferramentas diferentes </a:t>
            </a:r>
          </a:p>
          <a:p>
            <a:r>
              <a:rPr lang="pt-BR" dirty="0"/>
              <a:t>O fator independência gerou um maior engajamento da equipe </a:t>
            </a:r>
          </a:p>
          <a:p>
            <a:r>
              <a:rPr lang="pt-BR" dirty="0"/>
              <a:t>A pesquisa realizada para o resultado do projeto desenvolve diversas competências e habilidades</a:t>
            </a:r>
          </a:p>
          <a:p>
            <a:r>
              <a:rPr lang="pt-BR" dirty="0"/>
              <a:t>O trabalho em grupo fortalece as soft skills propostas pelo curso</a:t>
            </a:r>
          </a:p>
          <a:p>
            <a:r>
              <a:rPr lang="pt-BR" dirty="0"/>
              <a:t>A reunião com o Professor auxilia no direcionamento do projeto</a:t>
            </a:r>
          </a:p>
          <a:p>
            <a:r>
              <a:rPr lang="pt-BR" dirty="0"/>
              <a:t>O aprendizado é fortificado com a ajuda dos integrantes do grupo</a:t>
            </a:r>
          </a:p>
          <a:p>
            <a:r>
              <a:rPr lang="pt-BR" dirty="0"/>
              <a:t>A satisfação de ver o projeto pronto e funcionando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Equipe 1 – </a:t>
            </a:r>
            <a:r>
              <a:rPr lang="pt-BR" dirty="0" err="1">
                <a:solidFill>
                  <a:schemeClr val="bg2"/>
                </a:solidFill>
              </a:rPr>
              <a:t>ads</a:t>
            </a:r>
            <a:r>
              <a:rPr lang="pt-BR" dirty="0">
                <a:solidFill>
                  <a:schemeClr val="bg2"/>
                </a:solidFill>
              </a:rPr>
              <a:t> 2021 </a:t>
            </a:r>
            <a:r>
              <a:rPr lang="pt-BR" dirty="0" err="1">
                <a:solidFill>
                  <a:schemeClr val="bg2"/>
                </a:solidFill>
              </a:rPr>
              <a:t>puc</a:t>
            </a:r>
            <a:r>
              <a:rPr lang="pt-BR" dirty="0">
                <a:solidFill>
                  <a:schemeClr val="bg2"/>
                </a:solidFill>
              </a:rPr>
              <a:t> minas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DE88734C137240B7454DB2E295AC8B" ma:contentTypeVersion="2" ma:contentTypeDescription="Crie um novo documento." ma:contentTypeScope="" ma:versionID="2ea415e5dc8f298ab937038cbedf3df2">
  <xsd:schema xmlns:xsd="http://www.w3.org/2001/XMLSchema" xmlns:xs="http://www.w3.org/2001/XMLSchema" xmlns:p="http://schemas.microsoft.com/office/2006/metadata/properties" xmlns:ns3="ae582183-fcd9-448d-8d3d-8932e7c0289c" targetNamespace="http://schemas.microsoft.com/office/2006/metadata/properties" ma:root="true" ma:fieldsID="1d005efda3a57701a81ec0e7e62486a8" ns3:_="">
    <xsd:import namespace="ae582183-fcd9-448d-8d3d-8932e7c028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2183-fcd9-448d-8d3d-8932e7c02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ae582183-fcd9-448d-8d3d-8932e7c0289c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4A1ADD-82A2-4C31-B303-46E0EA579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2183-fcd9-448d-8d3d-8932e7c028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73</TotalTime>
  <Words>373</Words>
  <Application>Microsoft Office PowerPoint</Application>
  <PresentationFormat>Widescreen</PresentationFormat>
  <Paragraphs>116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 2</vt:lpstr>
      <vt:lpstr>WordVisi_MSFontService</vt:lpstr>
      <vt:lpstr>Dividendo</vt:lpstr>
      <vt:lpstr>BACKLOG</vt:lpstr>
      <vt:lpstr>CONTEXTO</vt:lpstr>
      <vt:lpstr>PÚBLICO-ALVO</vt:lpstr>
      <vt:lpstr>REQUISITOS</vt:lpstr>
      <vt:lpstr>REQUISITOS</vt:lpstr>
      <vt:lpstr>SOLUÇÃO IMPLEMENTADA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</dc:title>
  <dc:creator>Natalia Kie Miamoto</dc:creator>
  <cp:lastModifiedBy>Natalia Kie Miamoto</cp:lastModifiedBy>
  <cp:revision>1</cp:revision>
  <dcterms:created xsi:type="dcterms:W3CDTF">2021-12-06T22:31:30Z</dcterms:created>
  <dcterms:modified xsi:type="dcterms:W3CDTF">2021-12-06T23:44:38Z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0x010100FFDE88734C137240B7454DB2E295AC8B</vt:lpwstr>
  </property>
</Properties>
</file>