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3" r:id="rId9"/>
    <p:sldId id="260" r:id="rId10"/>
    <p:sldId id="268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0" y="-2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C2E402-0256-4FBB-8F6F-826CBCE2702B}" type="datetimeFigureOut">
              <a:rPr lang="pt-BR" smtClean="0"/>
              <a:pPr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F4A0396-2F88-4C65-AF1C-9ED37FF33B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867894"/>
            <a:ext cx="8077200" cy="1124712"/>
          </a:xfrm>
        </p:spPr>
        <p:txBody>
          <a:bodyPr anchor="ctr"/>
          <a:lstStyle/>
          <a:p>
            <a:pPr algn="r"/>
            <a:r>
              <a:rPr lang="pt-BR" dirty="0" smtClean="0"/>
              <a:t>Conectando  clientes e prestadores de serviços</a:t>
            </a:r>
            <a:endParaRPr lang="pt-BR" dirty="0"/>
          </a:p>
        </p:txBody>
      </p:sp>
      <p:pic>
        <p:nvPicPr>
          <p:cNvPr id="6" name="Imagem 5" descr="ptes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-92546"/>
            <a:ext cx="2482569" cy="3951017"/>
          </a:xfrm>
          <a:prstGeom prst="rect">
            <a:avLst/>
          </a:prstGeom>
        </p:spPr>
      </p:pic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059582"/>
            <a:ext cx="3744416" cy="154181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49973"/>
            <a:ext cx="1187624" cy="129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Conclusão: realizações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Aprendizados</a:t>
            </a:r>
            <a:endParaRPr lang="pt-B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Novas linguagens</a:t>
            </a:r>
          </a:p>
          <a:p>
            <a:pPr lvl="1"/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HTML, CSS, Java Script.</a:t>
            </a:r>
          </a:p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Novas ferramentas</a:t>
            </a:r>
          </a:p>
          <a:p>
            <a:pPr lvl="1"/>
            <a:r>
              <a:rPr lang="pt-BR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Canvas</a:t>
            </a: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pt-BR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Teams</a:t>
            </a: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 </a:t>
            </a:r>
            <a:r>
              <a:rPr lang="pt-BR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Axure</a:t>
            </a: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VS </a:t>
            </a:r>
            <a:r>
              <a:rPr lang="pt-BR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Code</a:t>
            </a: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Trello</a:t>
            </a: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Pontos positivos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Níveis heterogêneos de conhecimento</a:t>
            </a:r>
          </a:p>
          <a:p>
            <a:r>
              <a:rPr lang="pt-BR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Empatia das limitações</a:t>
            </a:r>
          </a:p>
          <a:p>
            <a:r>
              <a:rPr lang="pt-BR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Colaboração proativa ou reativa</a:t>
            </a:r>
          </a:p>
          <a:p>
            <a:r>
              <a:rPr lang="pt-BR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Trabalho em equipe</a:t>
            </a:r>
          </a:p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Imagem 8" descr="Logo L branca 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  <p:sp>
        <p:nvSpPr>
          <p:cNvPr id="1026" name="AutoShape 2" descr="Realizações imagens de stock, fotos de Realizações | Baixar no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Realizações imagens de stock, fotos de Realizações | Baixar no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>
            <a:normAutofit lnSpcReduction="10000"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limitação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dificuldade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busca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profissionais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autônomos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realizem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serviços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domésticos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prático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rápido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eficiente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profissionais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acabaram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perdendo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seus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empregos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formais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durante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pandemia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adaptaram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à nova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realidade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realizando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trabalhos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autônomos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  <p:sp>
        <p:nvSpPr>
          <p:cNvPr id="9220" name="AutoShape 4" descr="Afinal, Onde Está o Problema? | Blog Gestão 3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3787662"/>
            <a:ext cx="1475656" cy="13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AutoShape 6" descr="Afinal, Onde Está o Problema? | Blog Gestão 3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011910"/>
            <a:ext cx="1372749" cy="113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Público-alvo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1131590"/>
            <a:ext cx="8964488" cy="401191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Qualquer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pessoa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tenha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à Web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esteja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busca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serviços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domésticos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queira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oferecer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esse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tipo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serviço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Homens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mulheres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adultos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economicamente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ativos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Idade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entre 25 e 50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cidades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médio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grande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Imagem 3" descr="Logo L branca 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Funcionalidades</a:t>
            </a:r>
            <a:r>
              <a:rPr lang="en-US" dirty="0" smtClean="0"/>
              <a:t> do SW (RF)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8520" y="1131590"/>
          <a:ext cx="8999984" cy="39486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831632"/>
                <a:gridCol w="3168352"/>
              </a:tblGrid>
              <a:tr h="873788">
                <a:tc>
                  <a:txBody>
                    <a:bodyPr/>
                    <a:lstStyle/>
                    <a:p>
                      <a:pPr algn="l" fontAlgn="t"/>
                      <a:r>
                        <a:rPr lang="pt-BR" sz="2800" b="0" u="none" strike="noStrik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prestador </a:t>
                      </a:r>
                      <a:r>
                        <a:rPr lang="pt-BR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cadastre suas principais atividades. RF 01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u="none" strike="noStrike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Cadastro do prestador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873788">
                <a:tc rowSpan="2">
                  <a:txBody>
                    <a:bodyPr/>
                    <a:lstStyle/>
                    <a:p>
                      <a:pPr algn="l" fontAlgn="t"/>
                      <a:r>
                        <a:rPr lang="pt-BR" sz="2800" b="0" u="none" strike="noStrik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Ferramenta </a:t>
                      </a:r>
                      <a:r>
                        <a:rPr lang="pt-BR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comunicação entre o prestador de serviço e o cliente. RF 02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 do cliente e do prestador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4846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1305066">
                <a:tc>
                  <a:txBody>
                    <a:bodyPr/>
                    <a:lstStyle/>
                    <a:p>
                      <a:pPr algn="l" fontAlgn="t"/>
                      <a:r>
                        <a:rPr lang="pt-BR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site deve enviar mensagem ao prestador quando algum serviço de sua especialidade e área de abrangência for solicitado. RF 03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u="none" strike="noStrike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u="none" strike="noStrike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u="none" strike="noStrike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pic>
        <p:nvPicPr>
          <p:cNvPr id="7" name="Imagem 6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198483"/>
          <a:ext cx="8964488" cy="38935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58886"/>
                <a:gridCol w="2505602"/>
              </a:tblGrid>
              <a:tr h="11863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cadastrar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seus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dados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bancários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recebimento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04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Página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pagamento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  <a:tr h="12853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cadastrar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dias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horários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disponíveis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atendimento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05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  <a:tr h="14217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selecionar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abrangência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06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203597"/>
          <a:ext cx="8964488" cy="38067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832648"/>
                <a:gridCol w="3131840"/>
              </a:tblGrid>
              <a:tr h="8789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Ferramenta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busca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atividade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ou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especialidade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profissional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07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Página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principal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</a:tr>
              <a:tr h="79515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Cadastro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privado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atualizado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documentos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comprobatórios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RF 09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Cad.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</a:tr>
              <a:tr h="14942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Avaliações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comentários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referentes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serviços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realizados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funcionamento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site. RF 10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Página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ajuda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1943" marR="61943" marT="61943" marB="61943"/>
                </a:tc>
              </a:tr>
            </a:tbl>
          </a:graphicData>
        </a:graphic>
      </p:graphicFrame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203599"/>
          <a:ext cx="8928992" cy="39430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76664"/>
                <a:gridCol w="2952328"/>
              </a:tblGrid>
              <a:tr h="15594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segura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cadastre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seus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dados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pagamento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online. RF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Página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Finalização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Cadastro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  <a:tr h="10673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Horários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atendimento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prestador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13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 do cliente</a:t>
                      </a:r>
                      <a:endParaRPr lang="pt-BR" sz="2800" b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  <a:tr h="11896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 </a:t>
                      </a:r>
                      <a:r>
                        <a:rPr lang="en-US" sz="2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usuário</a:t>
                      </a:r>
                      <a:r>
                        <a:rPr lang="en-US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define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qual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melhor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horário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ser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atendido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RF 14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Área</a:t>
                      </a: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 </a:t>
                      </a:r>
                      <a:r>
                        <a:rPr lang="en-US" sz="2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Chat</a:t>
                      </a:r>
                      <a:endParaRPr lang="pt-BR" sz="2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pic>
        <p:nvPicPr>
          <p:cNvPr id="5" name="Imagem 4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03598"/>
            <a:ext cx="8712968" cy="3744416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principais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navegadores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mercado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RNF 01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publicado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ambiente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acessível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publicamente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 (Ex: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GitHub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 RNF 02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desenvolvido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utilizando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tecnologias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criação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Web Front-end. RNF 03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Imagem 3" descr="Logo L branca 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660626"/>
            <a:ext cx="1979712" cy="148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Conclusão: desafios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equipe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conhecia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pessoalmente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Dificuldades para conciliar os horários para realizar reuniões virtuais e trabalhos conjuntos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RE 02</a:t>
            </a: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Entregas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prazo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qualidade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desejar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Falha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falta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comunicação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Descompasso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estudo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MF`s</a:t>
            </a:r>
          </a:p>
        </p:txBody>
      </p:sp>
      <p:pic>
        <p:nvPicPr>
          <p:cNvPr id="9" name="Imagem 8" descr="Logo L branca 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0"/>
            <a:ext cx="1403648" cy="577972"/>
          </a:xfrm>
          <a:prstGeom prst="rect">
            <a:avLst/>
          </a:prstGeom>
        </p:spPr>
      </p:pic>
      <p:sp>
        <p:nvSpPr>
          <p:cNvPr id="2050" name="AutoShape 2" descr="Artigo: Coloque novos desafios na sua vida e viva cada vez mais motivado -  Portal Revista AutoMOTI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286</TotalTime>
  <Words>437</Words>
  <Application>Microsoft Office PowerPoint</Application>
  <PresentationFormat>Apresentação na tela (16:9)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Módulo</vt:lpstr>
      <vt:lpstr>Slide 1</vt:lpstr>
      <vt:lpstr>Problema</vt:lpstr>
      <vt:lpstr>Público-alvo</vt:lpstr>
      <vt:lpstr>Funcionalidades do SW (RF)</vt:lpstr>
      <vt:lpstr>Requisitos Funcionais</vt:lpstr>
      <vt:lpstr>Requisitos Funcionais</vt:lpstr>
      <vt:lpstr>Requisitos Funcionais</vt:lpstr>
      <vt:lpstr>Requisitos Não Funcionais</vt:lpstr>
      <vt:lpstr>Conclusão: desafios</vt:lpstr>
      <vt:lpstr>Conclusão: realizações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Denver</dc:creator>
  <cp:lastModifiedBy>Denver</cp:lastModifiedBy>
  <cp:revision>39</cp:revision>
  <dcterms:created xsi:type="dcterms:W3CDTF">2021-12-04T12:44:55Z</dcterms:created>
  <dcterms:modified xsi:type="dcterms:W3CDTF">2021-12-06T12:34:05Z</dcterms:modified>
</cp:coreProperties>
</file>