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3" r:id="rId9"/>
    <p:sldId id="260" r:id="rId10"/>
    <p:sldId id="268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C2E402-0256-4FBB-8F6F-826CBCE2702B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40872"/>
            <a:ext cx="8077200" cy="12550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BSG - Buscador de Serviços</a:t>
            </a:r>
            <a:br>
              <a:rPr lang="pt-BR" dirty="0" smtClean="0"/>
            </a:br>
            <a:r>
              <a:rPr lang="pt-BR" dirty="0" smtClean="0"/>
              <a:t>Gerais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867894"/>
            <a:ext cx="8077200" cy="1124712"/>
          </a:xfrm>
        </p:spPr>
        <p:txBody>
          <a:bodyPr anchor="ctr"/>
          <a:lstStyle/>
          <a:p>
            <a:pPr algn="r"/>
            <a:r>
              <a:rPr lang="pt-BR" dirty="0" smtClean="0"/>
              <a:t>Conectando  clientes e prestadores de serviços</a:t>
            </a:r>
            <a:endParaRPr lang="pt-BR" dirty="0"/>
          </a:p>
        </p:txBody>
      </p:sp>
      <p:pic>
        <p:nvPicPr>
          <p:cNvPr id="6" name="Imagem 5" descr="ptes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-92546"/>
            <a:ext cx="2482569" cy="395101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49973"/>
            <a:ext cx="1187624" cy="129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Conclusão: realizações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Aprendizados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Novas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linguagens</a:t>
            </a:r>
          </a:p>
          <a:p>
            <a:pPr lvl="1"/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HTML,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CSS, Java Script</a:t>
            </a:r>
          </a:p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Novas ferramentas</a:t>
            </a:r>
          </a:p>
          <a:p>
            <a:pPr lvl="1"/>
            <a:r>
              <a:rPr lang="pt-B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Axure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Trello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VS </a:t>
            </a:r>
            <a:r>
              <a:rPr lang="pt-B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Code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Pontos positivos</a:t>
            </a:r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Níveis heterogêneos de conhecimento</a:t>
            </a:r>
          </a:p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Empatia das limitações</a:t>
            </a:r>
          </a:p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Colaboração proativa ou reativa</a:t>
            </a:r>
          </a:p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Trabalho em equipe</a:t>
            </a:r>
          </a:p>
          <a:p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Imagem 8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1026" name="AutoShape 2" descr="Realizações imagens de stock, fotos de Realizações | Baixar no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alizações imagens de stock, fotos de Realizações | Baixar no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limitação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dificuldade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busca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profissionais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autônomos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realizem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domésticos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prático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rápido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eficiente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profissionais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acabaram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perdendo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empregos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formais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durante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pandemia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adaptaram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nova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realidade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realizando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trabalhos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autônomos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9220" name="AutoShape 4" descr="Afinal, Onde Está o Problema? | Blog Gestão 3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787662"/>
            <a:ext cx="1475656" cy="13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AutoShape 6" descr="Afinal, Onde Está o Problema? | Blog Gestão 3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11910"/>
            <a:ext cx="1372749" cy="113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Público-alvo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1131590"/>
            <a:ext cx="8964488" cy="401191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ualquer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pessoa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tenha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Web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esteja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busca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domésticos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queira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esse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tipo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Homens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mulheres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adultos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economicamente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ativas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entre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25 e 50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cidades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médio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grande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Imagem 3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Funcionalidades</a:t>
            </a:r>
            <a:r>
              <a:rPr lang="en-US" dirty="0" smtClean="0"/>
              <a:t> do </a:t>
            </a:r>
            <a:r>
              <a:rPr lang="en-US" dirty="0" smtClean="0"/>
              <a:t>SW (RF)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8520" y="1131590"/>
          <a:ext cx="8999984" cy="39486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31632"/>
                <a:gridCol w="3168352"/>
              </a:tblGrid>
              <a:tr h="873788"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prestador </a:t>
                      </a:r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cadastre suas principais atividades. RF 01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 do prestador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873788">
                <a:tc rowSpan="2"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Ferramenta </a:t>
                      </a:r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comunicação entre o prestador de serviço e o cliente. RF 02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 do cliente e do prestador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4846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1305066"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site deve enviar mensagem ao prestador quando algum serviço de sua especialidade e área de abrangência for solicitado. RF 03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u="none" strike="noStrike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7" name="Imagem 6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198483"/>
          <a:ext cx="8964488" cy="38935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58886"/>
                <a:gridCol w="2505602"/>
              </a:tblGrid>
              <a:tr h="11863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seus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dados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bancários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recebimento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04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pagamento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2853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cadastrar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disponíveis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05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421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selecionar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abrangência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06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03597"/>
          <a:ext cx="8964488" cy="38067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32648"/>
                <a:gridCol w="3131840"/>
              </a:tblGrid>
              <a:tr h="8789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Ferramenta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busca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atividade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ou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especialidade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profissional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07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principal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  <a:tr h="7951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privado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atualizado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documentos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comprobatórios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RF 09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Cad.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  <a:tr h="1494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Avaliações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comentários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referentes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serviços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realizados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funcionamento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site. RF 10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ajuda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03599"/>
          <a:ext cx="9036496" cy="3880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48622"/>
                <a:gridCol w="2987874"/>
              </a:tblGrid>
              <a:tr h="16360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segura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cadastre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seus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dados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pagamento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online (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cartão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pix, etc.). RF 11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Finalização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9945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13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 do cliente</a:t>
                      </a:r>
                      <a:endParaRPr lang="pt-BR" sz="2800" b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1138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usuário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qual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melhor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ser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14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Chat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03598"/>
            <a:ext cx="8712968" cy="3744416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principais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mercado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RNF 01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publicado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ambiente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acessível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publicamente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 (Ex: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RNF 02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utilizando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as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criação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Front-end. RNF 03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Imagem 3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660626"/>
            <a:ext cx="1979712" cy="14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Conclusão: desafios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conhecia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pessoalmente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Descompasso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estudo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MF`s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Participantes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realizam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atividades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extras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horários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diversos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RE 02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prazo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qualidade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desejar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Falha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falta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comunicação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Imagem 8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2050" name="AutoShape 2" descr="Artigo: Coloque novos desafios na sua vida e viva cada vez mais motivado -  Portal Revista AutoMOT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229</TotalTime>
  <Words>438</Words>
  <Application>Microsoft Office PowerPoint</Application>
  <PresentationFormat>Apresentação na tela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Módulo</vt:lpstr>
      <vt:lpstr>BSG - Buscador de Serviços Gerais</vt:lpstr>
      <vt:lpstr>Problema</vt:lpstr>
      <vt:lpstr>Público-alvo</vt:lpstr>
      <vt:lpstr>Funcionalidades do SW (RF)</vt:lpstr>
      <vt:lpstr>Requisitos Funcionais</vt:lpstr>
      <vt:lpstr>Requisitos Funcionais</vt:lpstr>
      <vt:lpstr>Requisitos Funcionais</vt:lpstr>
      <vt:lpstr>Requisitos Não Funcionais</vt:lpstr>
      <vt:lpstr>Conclusão: desafios</vt:lpstr>
      <vt:lpstr>Conclusão: realizações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Denver</dc:creator>
  <cp:lastModifiedBy>Denver</cp:lastModifiedBy>
  <cp:revision>31</cp:revision>
  <dcterms:created xsi:type="dcterms:W3CDTF">2021-12-04T12:44:55Z</dcterms:created>
  <dcterms:modified xsi:type="dcterms:W3CDTF">2021-12-05T23:39:27Z</dcterms:modified>
</cp:coreProperties>
</file>