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7E6F6-7476-4FF3-8E97-ABB5F7A922B8}" v="24" dt="2021-09-22T01:30:27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50" d="100"/>
          <a:sy n="150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Resende" userId="055763ba-b3bd-4e6a-97e7-647ddf8243ea" providerId="ADAL" clId="{BF37E6F6-7476-4FF3-8E97-ABB5F7A922B8}"/>
    <pc:docChg chg="undo custSel modSld modMainMaster">
      <pc:chgData name="Rodrigo Resende" userId="055763ba-b3bd-4e6a-97e7-647ddf8243ea" providerId="ADAL" clId="{BF37E6F6-7476-4FF3-8E97-ABB5F7A922B8}" dt="2021-09-22T01:31:13.212" v="540" actId="2166"/>
      <pc:docMkLst>
        <pc:docMk/>
      </pc:docMkLst>
      <pc:sldChg chg="addSp delSp modSp mod">
        <pc:chgData name="Rodrigo Resende" userId="055763ba-b3bd-4e6a-97e7-647ddf8243ea" providerId="ADAL" clId="{BF37E6F6-7476-4FF3-8E97-ABB5F7A922B8}" dt="2021-09-22T01:31:13.212" v="540" actId="2166"/>
        <pc:sldMkLst>
          <pc:docMk/>
          <pc:sldMk cId="1219295284" sldId="256"/>
        </pc:sldMkLst>
        <pc:spChg chg="add mod">
          <ac:chgData name="Rodrigo Resende" userId="055763ba-b3bd-4e6a-97e7-647ddf8243ea" providerId="ADAL" clId="{BF37E6F6-7476-4FF3-8E97-ABB5F7A922B8}" dt="2021-09-22T01:24:05.760" v="337" actId="113"/>
          <ac:spMkLst>
            <pc:docMk/>
            <pc:sldMk cId="1219295284" sldId="256"/>
            <ac:spMk id="14" creationId="{9960D17F-CC59-4C2B-8352-C2129962CBF0}"/>
          </ac:spMkLst>
        </pc:spChg>
        <pc:spChg chg="add mod">
          <ac:chgData name="Rodrigo Resende" userId="055763ba-b3bd-4e6a-97e7-647ddf8243ea" providerId="ADAL" clId="{BF37E6F6-7476-4FF3-8E97-ABB5F7A922B8}" dt="2021-09-22T01:24:30.613" v="347" actId="20577"/>
          <ac:spMkLst>
            <pc:docMk/>
            <pc:sldMk cId="1219295284" sldId="256"/>
            <ac:spMk id="38" creationId="{86E8F93E-FB69-494D-AAE4-D4BCD8CE5965}"/>
          </ac:spMkLst>
        </pc:spChg>
        <pc:spChg chg="add mod">
          <ac:chgData name="Rodrigo Resende" userId="055763ba-b3bd-4e6a-97e7-647ddf8243ea" providerId="ADAL" clId="{BF37E6F6-7476-4FF3-8E97-ABB5F7A922B8}" dt="2021-09-22T01:27:48.674" v="414" actId="14100"/>
          <ac:spMkLst>
            <pc:docMk/>
            <pc:sldMk cId="1219295284" sldId="256"/>
            <ac:spMk id="41" creationId="{D2450B8F-58F5-4549-933B-3D04D3F291AC}"/>
          </ac:spMkLst>
        </pc:spChg>
        <pc:spChg chg="add del mod">
          <ac:chgData name="Rodrigo Resende" userId="055763ba-b3bd-4e6a-97e7-647ddf8243ea" providerId="ADAL" clId="{BF37E6F6-7476-4FF3-8E97-ABB5F7A922B8}" dt="2021-09-22T01:27:34.213" v="392"/>
          <ac:spMkLst>
            <pc:docMk/>
            <pc:sldMk cId="1219295284" sldId="256"/>
            <ac:spMk id="44" creationId="{E5469732-9D70-4B64-BB7D-51ABD099B2FB}"/>
          </ac:spMkLst>
        </pc:spChg>
        <pc:spChg chg="add mod">
          <ac:chgData name="Rodrigo Resende" userId="055763ba-b3bd-4e6a-97e7-647ddf8243ea" providerId="ADAL" clId="{BF37E6F6-7476-4FF3-8E97-ABB5F7A922B8}" dt="2021-09-22T01:29:23.932" v="470" actId="20577"/>
          <ac:spMkLst>
            <pc:docMk/>
            <pc:sldMk cId="1219295284" sldId="256"/>
            <ac:spMk id="48" creationId="{9D2D7B6C-A530-4024-B348-3AD9583CBB6E}"/>
          </ac:spMkLst>
        </pc:spChg>
        <pc:spChg chg="add mod">
          <ac:chgData name="Rodrigo Resende" userId="055763ba-b3bd-4e6a-97e7-647ddf8243ea" providerId="ADAL" clId="{BF37E6F6-7476-4FF3-8E97-ABB5F7A922B8}" dt="2021-09-22T01:30:39.988" v="515" actId="14100"/>
          <ac:spMkLst>
            <pc:docMk/>
            <pc:sldMk cId="1219295284" sldId="256"/>
            <ac:spMk id="52" creationId="{05F59D9F-1622-44C1-BB69-BA9E3208F700}"/>
          </ac:spMkLst>
        </pc:spChg>
        <pc:spChg chg="mod">
          <ac:chgData name="Rodrigo Resende" userId="055763ba-b3bd-4e6a-97e7-647ddf8243ea" providerId="ADAL" clId="{BF37E6F6-7476-4FF3-8E97-ABB5F7A922B8}" dt="2021-09-22T01:15:26.295" v="293" actId="1076"/>
          <ac:spMkLst>
            <pc:docMk/>
            <pc:sldMk cId="1219295284" sldId="256"/>
            <ac:spMk id="359" creationId="{32EAD454-67B5-450B-9B54-C616797DC9ED}"/>
          </ac:spMkLst>
        </pc:spChg>
        <pc:spChg chg="mod">
          <ac:chgData name="Rodrigo Resende" userId="055763ba-b3bd-4e6a-97e7-647ddf8243ea" providerId="ADAL" clId="{BF37E6F6-7476-4FF3-8E97-ABB5F7A922B8}" dt="2021-09-22T01:24:05.760" v="337" actId="113"/>
          <ac:spMkLst>
            <pc:docMk/>
            <pc:sldMk cId="1219295284" sldId="256"/>
            <ac:spMk id="383" creationId="{4C23496A-0196-4450-8BC8-74D7DC8A7822}"/>
          </ac:spMkLst>
        </pc:spChg>
        <pc:spChg chg="mod">
          <ac:chgData name="Rodrigo Resende" userId="055763ba-b3bd-4e6a-97e7-647ddf8243ea" providerId="ADAL" clId="{BF37E6F6-7476-4FF3-8E97-ABB5F7A922B8}" dt="2021-09-22T01:24:05.760" v="337" actId="113"/>
          <ac:spMkLst>
            <pc:docMk/>
            <pc:sldMk cId="1219295284" sldId="256"/>
            <ac:spMk id="385" creationId="{9A81CE38-7735-49F9-8AB0-3AF0A823C0B9}"/>
          </ac:spMkLst>
        </pc:spChg>
        <pc:spChg chg="mod">
          <ac:chgData name="Rodrigo Resende" userId="055763ba-b3bd-4e6a-97e7-647ddf8243ea" providerId="ADAL" clId="{BF37E6F6-7476-4FF3-8E97-ABB5F7A922B8}" dt="2021-09-22T01:24:05.760" v="337" actId="113"/>
          <ac:spMkLst>
            <pc:docMk/>
            <pc:sldMk cId="1219295284" sldId="256"/>
            <ac:spMk id="387" creationId="{554981C5-4A82-4AB3-94FD-6BDA121663A2}"/>
          </ac:spMkLst>
        </pc:spChg>
        <pc:spChg chg="mod">
          <ac:chgData name="Rodrigo Resende" userId="055763ba-b3bd-4e6a-97e7-647ddf8243ea" providerId="ADAL" clId="{BF37E6F6-7476-4FF3-8E97-ABB5F7A922B8}" dt="2021-09-22T01:24:05.760" v="337" actId="113"/>
          <ac:spMkLst>
            <pc:docMk/>
            <pc:sldMk cId="1219295284" sldId="256"/>
            <ac:spMk id="389" creationId="{092E7247-57E1-465D-83DD-2A571520CBD3}"/>
          </ac:spMkLst>
        </pc:spChg>
        <pc:spChg chg="mod">
          <ac:chgData name="Rodrigo Resende" userId="055763ba-b3bd-4e6a-97e7-647ddf8243ea" providerId="ADAL" clId="{BF37E6F6-7476-4FF3-8E97-ABB5F7A922B8}" dt="2021-09-22T01:24:05.760" v="337" actId="113"/>
          <ac:spMkLst>
            <pc:docMk/>
            <pc:sldMk cId="1219295284" sldId="256"/>
            <ac:spMk id="391" creationId="{0F1951E1-11D3-4AA9-95AC-D509C9D47508}"/>
          </ac:spMkLst>
        </pc:spChg>
        <pc:graphicFrameChg chg="add mod modGraphic">
          <ac:chgData name="Rodrigo Resende" userId="055763ba-b3bd-4e6a-97e7-647ddf8243ea" providerId="ADAL" clId="{BF37E6F6-7476-4FF3-8E97-ABB5F7A922B8}" dt="2021-09-22T01:24:44.145" v="359" actId="14734"/>
          <ac:graphicFrameMkLst>
            <pc:docMk/>
            <pc:sldMk cId="1219295284" sldId="256"/>
            <ac:graphicFrameMk id="13" creationId="{7335D1B3-DC76-44F0-B46F-34652A7F54B6}"/>
          </ac:graphicFrameMkLst>
        </pc:graphicFrameChg>
        <pc:graphicFrameChg chg="add mod modGraphic">
          <ac:chgData name="Rodrigo Resende" userId="055763ba-b3bd-4e6a-97e7-647ddf8243ea" providerId="ADAL" clId="{BF37E6F6-7476-4FF3-8E97-ABB5F7A922B8}" dt="2021-09-22T01:27:17.923" v="389" actId="2166"/>
          <ac:graphicFrameMkLst>
            <pc:docMk/>
            <pc:sldMk cId="1219295284" sldId="256"/>
            <ac:graphicFrameMk id="36" creationId="{C5531209-831F-41F2-9ECA-267EBD52DA4F}"/>
          </ac:graphicFrameMkLst>
        </pc:graphicFrameChg>
        <pc:graphicFrameChg chg="add mod modGraphic">
          <ac:chgData name="Rodrigo Resende" userId="055763ba-b3bd-4e6a-97e7-647ddf8243ea" providerId="ADAL" clId="{BF37E6F6-7476-4FF3-8E97-ABB5F7A922B8}" dt="2021-09-22T01:28:36.882" v="446" actId="115"/>
          <ac:graphicFrameMkLst>
            <pc:docMk/>
            <pc:sldMk cId="1219295284" sldId="256"/>
            <ac:graphicFrameMk id="39" creationId="{FB04BF27-2848-40A4-8DBA-E58AEA36ACE5}"/>
          </ac:graphicFrameMkLst>
        </pc:graphicFrameChg>
        <pc:graphicFrameChg chg="add del mod">
          <ac:chgData name="Rodrigo Resende" userId="055763ba-b3bd-4e6a-97e7-647ddf8243ea" providerId="ADAL" clId="{BF37E6F6-7476-4FF3-8E97-ABB5F7A922B8}" dt="2021-09-22T01:27:34.213" v="392"/>
          <ac:graphicFrameMkLst>
            <pc:docMk/>
            <pc:sldMk cId="1219295284" sldId="256"/>
            <ac:graphicFrameMk id="42" creationId="{357DD89E-D07A-4063-9A0B-23C470044738}"/>
          </ac:graphicFrameMkLst>
        </pc:graphicFrameChg>
        <pc:graphicFrameChg chg="add mod modGraphic">
          <ac:chgData name="Rodrigo Resende" userId="055763ba-b3bd-4e6a-97e7-647ddf8243ea" providerId="ADAL" clId="{BF37E6F6-7476-4FF3-8E97-ABB5F7A922B8}" dt="2021-09-22T01:29:58.998" v="501" actId="14734"/>
          <ac:graphicFrameMkLst>
            <pc:docMk/>
            <pc:sldMk cId="1219295284" sldId="256"/>
            <ac:graphicFrameMk id="45" creationId="{AFEB69C0-570A-4B5B-AAEA-B1DA01E5C035}"/>
          </ac:graphicFrameMkLst>
        </pc:graphicFrameChg>
        <pc:graphicFrameChg chg="add mod modGraphic">
          <ac:chgData name="Rodrigo Resende" userId="055763ba-b3bd-4e6a-97e7-647ddf8243ea" providerId="ADAL" clId="{BF37E6F6-7476-4FF3-8E97-ABB5F7A922B8}" dt="2021-09-22T01:31:13.212" v="540" actId="2166"/>
          <ac:graphicFrameMkLst>
            <pc:docMk/>
            <pc:sldMk cId="1219295284" sldId="256"/>
            <ac:graphicFrameMk id="51" creationId="{D0588527-E2E8-45CD-B102-6DE19973D414}"/>
          </ac:graphicFrameMkLst>
        </pc:graphicFrameChg>
        <pc:graphicFrameChg chg="mod modGraphic">
          <ac:chgData name="Rodrigo Resende" userId="055763ba-b3bd-4e6a-97e7-647ddf8243ea" providerId="ADAL" clId="{BF37E6F6-7476-4FF3-8E97-ABB5F7A922B8}" dt="2021-09-22T01:23:50.313" v="336" actId="1076"/>
          <ac:graphicFrameMkLst>
            <pc:docMk/>
            <pc:sldMk cId="1219295284" sldId="256"/>
            <ac:graphicFrameMk id="382" creationId="{0B3AFD21-303A-46A6-87FD-A5D081E3A7D5}"/>
          </ac:graphicFrameMkLst>
        </pc:graphicFrameChg>
        <pc:graphicFrameChg chg="mod">
          <ac:chgData name="Rodrigo Resende" userId="055763ba-b3bd-4e6a-97e7-647ddf8243ea" providerId="ADAL" clId="{BF37E6F6-7476-4FF3-8E97-ABB5F7A922B8}" dt="2021-09-22T01:23:50.313" v="336" actId="1076"/>
          <ac:graphicFrameMkLst>
            <pc:docMk/>
            <pc:sldMk cId="1219295284" sldId="256"/>
            <ac:graphicFrameMk id="384" creationId="{1DD1249A-7E04-46BC-87AF-4CFB097B0D5D}"/>
          </ac:graphicFrameMkLst>
        </pc:graphicFrameChg>
        <pc:graphicFrameChg chg="mod modGraphic">
          <ac:chgData name="Rodrigo Resende" userId="055763ba-b3bd-4e6a-97e7-647ddf8243ea" providerId="ADAL" clId="{BF37E6F6-7476-4FF3-8E97-ABB5F7A922B8}" dt="2021-09-22T01:24:48.543" v="361" actId="14734"/>
          <ac:graphicFrameMkLst>
            <pc:docMk/>
            <pc:sldMk cId="1219295284" sldId="256"/>
            <ac:graphicFrameMk id="386" creationId="{1FBC680A-CDBC-4E7B-B5D9-79C15E8AD01C}"/>
          </ac:graphicFrameMkLst>
        </pc:graphicFrameChg>
        <pc:graphicFrameChg chg="mod modGraphic">
          <ac:chgData name="Rodrigo Resende" userId="055763ba-b3bd-4e6a-97e7-647ddf8243ea" providerId="ADAL" clId="{BF37E6F6-7476-4FF3-8E97-ABB5F7A922B8}" dt="2021-09-22T01:24:47.154" v="360" actId="14734"/>
          <ac:graphicFrameMkLst>
            <pc:docMk/>
            <pc:sldMk cId="1219295284" sldId="256"/>
            <ac:graphicFrameMk id="388" creationId="{0A22FD38-E47C-46F2-8367-9AC1A50622A2}"/>
          </ac:graphicFrameMkLst>
        </pc:graphicFrameChg>
        <pc:graphicFrameChg chg="mod modGraphic">
          <ac:chgData name="Rodrigo Resende" userId="055763ba-b3bd-4e6a-97e7-647ddf8243ea" providerId="ADAL" clId="{BF37E6F6-7476-4FF3-8E97-ABB5F7A922B8}" dt="2021-09-22T01:23:50.313" v="336" actId="1076"/>
          <ac:graphicFrameMkLst>
            <pc:docMk/>
            <pc:sldMk cId="1219295284" sldId="256"/>
            <ac:graphicFrameMk id="390" creationId="{9B471833-A90B-4049-9509-6EF81F544A8D}"/>
          </ac:graphicFrameMkLst>
        </pc:graphicFrameChg>
        <pc:cxnChg chg="add mod">
          <ac:chgData name="Rodrigo Resende" userId="055763ba-b3bd-4e6a-97e7-647ddf8243ea" providerId="ADAL" clId="{BF37E6F6-7476-4FF3-8E97-ABB5F7A922B8}" dt="2021-09-22T01:29:09.492" v="460" actId="1036"/>
          <ac:cxnSpMkLst>
            <pc:docMk/>
            <pc:sldMk cId="1219295284" sldId="256"/>
            <ac:cxnSpMk id="3" creationId="{462DDE99-2AE5-4C83-888F-292EA5B612FE}"/>
          </ac:cxnSpMkLst>
        </pc:cxnChg>
        <pc:cxnChg chg="add del mod">
          <ac:chgData name="Rodrigo Resende" userId="055763ba-b3bd-4e6a-97e7-647ddf8243ea" providerId="ADAL" clId="{BF37E6F6-7476-4FF3-8E97-ABB5F7A922B8}" dt="2021-09-21T21:45:27.952" v="209" actId="478"/>
          <ac:cxnSpMkLst>
            <pc:docMk/>
            <pc:sldMk cId="1219295284" sldId="256"/>
            <ac:cxnSpMk id="3" creationId="{554B74ED-AC0C-4627-877B-7418189E7B1E}"/>
          </ac:cxnSpMkLst>
        </pc:cxnChg>
        <pc:cxnChg chg="add del mod">
          <ac:chgData name="Rodrigo Resende" userId="055763ba-b3bd-4e6a-97e7-647ddf8243ea" providerId="ADAL" clId="{BF37E6F6-7476-4FF3-8E97-ABB5F7A922B8}" dt="2021-09-21T21:15:50.417" v="208" actId="478"/>
          <ac:cxnSpMkLst>
            <pc:docMk/>
            <pc:sldMk cId="1219295284" sldId="256"/>
            <ac:cxnSpMk id="5" creationId="{E9A91538-2E34-4399-A87F-DA6BB8A0BB48}"/>
          </ac:cxnSpMkLst>
        </pc:cxnChg>
        <pc:cxnChg chg="add del mod">
          <ac:chgData name="Rodrigo Resende" userId="055763ba-b3bd-4e6a-97e7-647ddf8243ea" providerId="ADAL" clId="{BF37E6F6-7476-4FF3-8E97-ABB5F7A922B8}" dt="2021-09-22T01:15:50.489" v="306" actId="478"/>
          <ac:cxnSpMkLst>
            <pc:docMk/>
            <pc:sldMk cId="1219295284" sldId="256"/>
            <ac:cxnSpMk id="25" creationId="{02436ACC-413C-4D96-A758-45325212EAD9}"/>
          </ac:cxnSpMkLst>
        </pc:cxnChg>
        <pc:cxnChg chg="add del mod">
          <ac:chgData name="Rodrigo Resende" userId="055763ba-b3bd-4e6a-97e7-647ddf8243ea" providerId="ADAL" clId="{BF37E6F6-7476-4FF3-8E97-ABB5F7A922B8}" dt="2021-09-22T01:15:51.281" v="307" actId="478"/>
          <ac:cxnSpMkLst>
            <pc:docMk/>
            <pc:sldMk cId="1219295284" sldId="256"/>
            <ac:cxnSpMk id="37" creationId="{34DEAD1F-D24F-4796-8C33-D895D7211CB6}"/>
          </ac:cxnSpMkLst>
        </pc:cxnChg>
        <pc:cxnChg chg="add del mod">
          <ac:chgData name="Rodrigo Resende" userId="055763ba-b3bd-4e6a-97e7-647ddf8243ea" providerId="ADAL" clId="{BF37E6F6-7476-4FF3-8E97-ABB5F7A922B8}" dt="2021-09-22T01:15:49.627" v="305" actId="478"/>
          <ac:cxnSpMkLst>
            <pc:docMk/>
            <pc:sldMk cId="1219295284" sldId="256"/>
            <ac:cxnSpMk id="40" creationId="{21FEDA8E-2DF3-4116-A346-4FD5AA2D0EC9}"/>
          </ac:cxnSpMkLst>
        </pc:cxnChg>
        <pc:cxnChg chg="add del mod">
          <ac:chgData name="Rodrigo Resende" userId="055763ba-b3bd-4e6a-97e7-647ddf8243ea" providerId="ADAL" clId="{BF37E6F6-7476-4FF3-8E97-ABB5F7A922B8}" dt="2021-09-22T01:15:49.627" v="305" actId="478"/>
          <ac:cxnSpMkLst>
            <pc:docMk/>
            <pc:sldMk cId="1219295284" sldId="256"/>
            <ac:cxnSpMk id="43" creationId="{D19F2E5F-A6B6-4F8B-A8CA-8E5EE621C765}"/>
          </ac:cxnSpMkLst>
        </pc:cxnChg>
        <pc:cxnChg chg="add del mod">
          <ac:chgData name="Rodrigo Resende" userId="055763ba-b3bd-4e6a-97e7-647ddf8243ea" providerId="ADAL" clId="{BF37E6F6-7476-4FF3-8E97-ABB5F7A922B8}" dt="2021-09-22T01:15:42.557" v="300" actId="478"/>
          <ac:cxnSpMkLst>
            <pc:docMk/>
            <pc:sldMk cId="1219295284" sldId="256"/>
            <ac:cxnSpMk id="46" creationId="{1A596952-C5FE-4930-B473-39A0BCDB2EBA}"/>
          </ac:cxnSpMkLst>
        </pc:cxnChg>
        <pc:cxnChg chg="add del mod">
          <ac:chgData name="Rodrigo Resende" userId="055763ba-b3bd-4e6a-97e7-647ddf8243ea" providerId="ADAL" clId="{BF37E6F6-7476-4FF3-8E97-ABB5F7A922B8}" dt="2021-09-22T01:15:43.264" v="301" actId="478"/>
          <ac:cxnSpMkLst>
            <pc:docMk/>
            <pc:sldMk cId="1219295284" sldId="256"/>
            <ac:cxnSpMk id="47" creationId="{EDB20073-4966-4988-A7B3-CEF2FBB49D1E}"/>
          </ac:cxnSpMkLst>
        </pc:cxnChg>
        <pc:cxnChg chg="add mod">
          <ac:chgData name="Rodrigo Resende" userId="055763ba-b3bd-4e6a-97e7-647ddf8243ea" providerId="ADAL" clId="{BF37E6F6-7476-4FF3-8E97-ABB5F7A922B8}" dt="2021-09-22T01:29:38.047" v="483" actId="14100"/>
          <ac:cxnSpMkLst>
            <pc:docMk/>
            <pc:sldMk cId="1219295284" sldId="256"/>
            <ac:cxnSpMk id="49" creationId="{29633E1A-9042-44D2-9A7F-71F82F13E734}"/>
          </ac:cxnSpMkLst>
        </pc:cxnChg>
        <pc:cxnChg chg="add del mod">
          <ac:chgData name="Rodrigo Resende" userId="055763ba-b3bd-4e6a-97e7-647ddf8243ea" providerId="ADAL" clId="{BF37E6F6-7476-4FF3-8E97-ABB5F7A922B8}" dt="2021-09-22T01:15:47.594" v="304" actId="478"/>
          <ac:cxnSpMkLst>
            <pc:docMk/>
            <pc:sldMk cId="1219295284" sldId="256"/>
            <ac:cxnSpMk id="50" creationId="{B915B2F8-BB02-46A4-B724-EDB119893733}"/>
          </ac:cxnSpMkLst>
        </pc:cxnChg>
        <pc:cxnChg chg="add del mod">
          <ac:chgData name="Rodrigo Resende" userId="055763ba-b3bd-4e6a-97e7-647ddf8243ea" providerId="ADAL" clId="{BF37E6F6-7476-4FF3-8E97-ABB5F7A922B8}" dt="2021-09-22T01:15:49.627" v="305" actId="478"/>
          <ac:cxnSpMkLst>
            <pc:docMk/>
            <pc:sldMk cId="1219295284" sldId="256"/>
            <ac:cxnSpMk id="53" creationId="{E471FFF4-C9D6-434C-9401-D86172968489}"/>
          </ac:cxnSpMkLst>
        </pc:cxnChg>
        <pc:cxnChg chg="add del mod">
          <ac:chgData name="Rodrigo Resende" userId="055763ba-b3bd-4e6a-97e7-647ddf8243ea" providerId="ADAL" clId="{BF37E6F6-7476-4FF3-8E97-ABB5F7A922B8}" dt="2021-09-22T01:15:45.977" v="303" actId="478"/>
          <ac:cxnSpMkLst>
            <pc:docMk/>
            <pc:sldMk cId="1219295284" sldId="256"/>
            <ac:cxnSpMk id="56" creationId="{C5154609-9B93-4085-8187-F6FAF1998EB6}"/>
          </ac:cxnSpMkLst>
        </pc:cxnChg>
        <pc:cxnChg chg="add del mod">
          <ac:chgData name="Rodrigo Resende" userId="055763ba-b3bd-4e6a-97e7-647ddf8243ea" providerId="ADAL" clId="{BF37E6F6-7476-4FF3-8E97-ABB5F7A922B8}" dt="2021-09-22T01:15:44.001" v="302" actId="478"/>
          <ac:cxnSpMkLst>
            <pc:docMk/>
            <pc:sldMk cId="1219295284" sldId="256"/>
            <ac:cxnSpMk id="58" creationId="{E8C762DD-ABE3-44C4-B327-FDB428F52A6C}"/>
          </ac:cxnSpMkLst>
        </pc:cxnChg>
        <pc:cxnChg chg="add del mod">
          <ac:chgData name="Rodrigo Resende" userId="055763ba-b3bd-4e6a-97e7-647ddf8243ea" providerId="ADAL" clId="{BF37E6F6-7476-4FF3-8E97-ABB5F7A922B8}" dt="2021-09-22T01:15:34.954" v="294" actId="478"/>
          <ac:cxnSpMkLst>
            <pc:docMk/>
            <pc:sldMk cId="1219295284" sldId="256"/>
            <ac:cxnSpMk id="61" creationId="{56A35E77-D15A-4156-A5BD-7D3A8A01C004}"/>
          </ac:cxnSpMkLst>
        </pc:cxnChg>
        <pc:cxnChg chg="add del mod">
          <ac:chgData name="Rodrigo Resende" userId="055763ba-b3bd-4e6a-97e7-647ddf8243ea" providerId="ADAL" clId="{BF37E6F6-7476-4FF3-8E97-ABB5F7A922B8}" dt="2021-09-22T01:15:36.089" v="295" actId="478"/>
          <ac:cxnSpMkLst>
            <pc:docMk/>
            <pc:sldMk cId="1219295284" sldId="256"/>
            <ac:cxnSpMk id="64" creationId="{BCA1E617-E6EB-4A2F-B7A5-5D48672FBD42}"/>
          </ac:cxnSpMkLst>
        </pc:cxnChg>
        <pc:cxnChg chg="add del mod">
          <ac:chgData name="Rodrigo Resende" userId="055763ba-b3bd-4e6a-97e7-647ddf8243ea" providerId="ADAL" clId="{BF37E6F6-7476-4FF3-8E97-ABB5F7A922B8}" dt="2021-09-22T01:15:45.977" v="303" actId="478"/>
          <ac:cxnSpMkLst>
            <pc:docMk/>
            <pc:sldMk cId="1219295284" sldId="256"/>
            <ac:cxnSpMk id="65" creationId="{1E122CFE-8F72-4D5B-943B-612F98280DFC}"/>
          </ac:cxnSpMkLst>
        </pc:cxnChg>
        <pc:cxnChg chg="add del mod">
          <ac:chgData name="Rodrigo Resende" userId="055763ba-b3bd-4e6a-97e7-647ddf8243ea" providerId="ADAL" clId="{BF37E6F6-7476-4FF3-8E97-ABB5F7A922B8}" dt="2021-09-22T01:15:45.977" v="303" actId="478"/>
          <ac:cxnSpMkLst>
            <pc:docMk/>
            <pc:sldMk cId="1219295284" sldId="256"/>
            <ac:cxnSpMk id="66" creationId="{3ED407D7-774C-451B-A10D-DA018A46784F}"/>
          </ac:cxnSpMkLst>
        </pc:cxnChg>
        <pc:cxnChg chg="add del mod">
          <ac:chgData name="Rodrigo Resende" userId="055763ba-b3bd-4e6a-97e7-647ddf8243ea" providerId="ADAL" clId="{BF37E6F6-7476-4FF3-8E97-ABB5F7A922B8}" dt="2021-09-22T01:15:39.485" v="297" actId="478"/>
          <ac:cxnSpMkLst>
            <pc:docMk/>
            <pc:sldMk cId="1219295284" sldId="256"/>
            <ac:cxnSpMk id="67" creationId="{82022676-4733-4B48-8DCD-57A93403C378}"/>
          </ac:cxnSpMkLst>
        </pc:cxnChg>
        <pc:cxnChg chg="add del mod">
          <ac:chgData name="Rodrigo Resende" userId="055763ba-b3bd-4e6a-97e7-647ddf8243ea" providerId="ADAL" clId="{BF37E6F6-7476-4FF3-8E97-ABB5F7A922B8}" dt="2021-09-22T01:15:38.366" v="296" actId="478"/>
          <ac:cxnSpMkLst>
            <pc:docMk/>
            <pc:sldMk cId="1219295284" sldId="256"/>
            <ac:cxnSpMk id="68" creationId="{8960DADE-9FEA-4516-B13E-33FBCA353AA8}"/>
          </ac:cxnSpMkLst>
        </pc:cxnChg>
        <pc:cxnChg chg="add del mod">
          <ac:chgData name="Rodrigo Resende" userId="055763ba-b3bd-4e6a-97e7-647ddf8243ea" providerId="ADAL" clId="{BF37E6F6-7476-4FF3-8E97-ABB5F7A922B8}" dt="2021-09-22T01:15:45.977" v="303" actId="478"/>
          <ac:cxnSpMkLst>
            <pc:docMk/>
            <pc:sldMk cId="1219295284" sldId="256"/>
            <ac:cxnSpMk id="69" creationId="{4A152E65-6E7B-41EA-A401-1F057263DBD7}"/>
          </ac:cxnSpMkLst>
        </pc:cxnChg>
        <pc:cxnChg chg="add del mod">
          <ac:chgData name="Rodrigo Resende" userId="055763ba-b3bd-4e6a-97e7-647ddf8243ea" providerId="ADAL" clId="{BF37E6F6-7476-4FF3-8E97-ABB5F7A922B8}" dt="2021-09-22T01:15:45.977" v="303" actId="478"/>
          <ac:cxnSpMkLst>
            <pc:docMk/>
            <pc:sldMk cId="1219295284" sldId="256"/>
            <ac:cxnSpMk id="70" creationId="{A53FF0E1-88CA-4A4D-B771-AC50BF496A0C}"/>
          </ac:cxnSpMkLst>
        </pc:cxnChg>
        <pc:cxnChg chg="add del mod">
          <ac:chgData name="Rodrigo Resende" userId="055763ba-b3bd-4e6a-97e7-647ddf8243ea" providerId="ADAL" clId="{BF37E6F6-7476-4FF3-8E97-ABB5F7A922B8}" dt="2021-09-22T01:15:40.256" v="298" actId="478"/>
          <ac:cxnSpMkLst>
            <pc:docMk/>
            <pc:sldMk cId="1219295284" sldId="256"/>
            <ac:cxnSpMk id="71" creationId="{04DE7623-ACD8-4744-B171-C924062DCAF0}"/>
          </ac:cxnSpMkLst>
        </pc:cxnChg>
        <pc:cxnChg chg="add del mod">
          <ac:chgData name="Rodrigo Resende" userId="055763ba-b3bd-4e6a-97e7-647ddf8243ea" providerId="ADAL" clId="{BF37E6F6-7476-4FF3-8E97-ABB5F7A922B8}" dt="2021-09-22T01:15:38.366" v="296" actId="478"/>
          <ac:cxnSpMkLst>
            <pc:docMk/>
            <pc:sldMk cId="1219295284" sldId="256"/>
            <ac:cxnSpMk id="72" creationId="{000E0FED-A909-429E-AD7F-E74B087A240F}"/>
          </ac:cxnSpMkLst>
        </pc:cxnChg>
        <pc:cxnChg chg="add del mod">
          <ac:chgData name="Rodrigo Resende" userId="055763ba-b3bd-4e6a-97e7-647ddf8243ea" providerId="ADAL" clId="{BF37E6F6-7476-4FF3-8E97-ABB5F7A922B8}" dt="2021-09-22T01:15:41.302" v="299" actId="478"/>
          <ac:cxnSpMkLst>
            <pc:docMk/>
            <pc:sldMk cId="1219295284" sldId="256"/>
            <ac:cxnSpMk id="81" creationId="{67DEDBE2-C151-4711-AF98-57083E4391A2}"/>
          </ac:cxnSpMkLst>
        </pc:cxnChg>
      </pc:sldChg>
      <pc:sldMasterChg chg="modSp modSldLayout">
        <pc:chgData name="Rodrigo Resende" userId="055763ba-b3bd-4e6a-97e7-647ddf8243ea" providerId="ADAL" clId="{BF37E6F6-7476-4FF3-8E97-ABB5F7A922B8}" dt="2021-09-21T20:53:40.844" v="16"/>
        <pc:sldMasterMkLst>
          <pc:docMk/>
          <pc:sldMasterMk cId="1327757191" sldId="2147483708"/>
        </pc:sldMasterMkLst>
        <pc:spChg chg="mod">
          <ac:chgData name="Rodrigo Resende" userId="055763ba-b3bd-4e6a-97e7-647ddf8243ea" providerId="ADAL" clId="{BF37E6F6-7476-4FF3-8E97-ABB5F7A922B8}" dt="2021-09-21T20:53:40.844" v="16"/>
          <ac:spMkLst>
            <pc:docMk/>
            <pc:sldMasterMk cId="1327757191" sldId="2147483708"/>
            <ac:spMk id="2" creationId="{00000000-0000-0000-0000-000000000000}"/>
          </ac:spMkLst>
        </pc:spChg>
        <pc:spChg chg="mod">
          <ac:chgData name="Rodrigo Resende" userId="055763ba-b3bd-4e6a-97e7-647ddf8243ea" providerId="ADAL" clId="{BF37E6F6-7476-4FF3-8E97-ABB5F7A922B8}" dt="2021-09-21T20:53:40.844" v="16"/>
          <ac:spMkLst>
            <pc:docMk/>
            <pc:sldMasterMk cId="1327757191" sldId="2147483708"/>
            <ac:spMk id="3" creationId="{00000000-0000-0000-0000-000000000000}"/>
          </ac:spMkLst>
        </pc:spChg>
        <pc:spChg chg="mod">
          <ac:chgData name="Rodrigo Resende" userId="055763ba-b3bd-4e6a-97e7-647ddf8243ea" providerId="ADAL" clId="{BF37E6F6-7476-4FF3-8E97-ABB5F7A922B8}" dt="2021-09-21T20:53:40.844" v="16"/>
          <ac:spMkLst>
            <pc:docMk/>
            <pc:sldMasterMk cId="1327757191" sldId="2147483708"/>
            <ac:spMk id="4" creationId="{00000000-0000-0000-0000-000000000000}"/>
          </ac:spMkLst>
        </pc:spChg>
        <pc:spChg chg="mod">
          <ac:chgData name="Rodrigo Resende" userId="055763ba-b3bd-4e6a-97e7-647ddf8243ea" providerId="ADAL" clId="{BF37E6F6-7476-4FF3-8E97-ABB5F7A922B8}" dt="2021-09-21T20:53:40.844" v="16"/>
          <ac:spMkLst>
            <pc:docMk/>
            <pc:sldMasterMk cId="1327757191" sldId="2147483708"/>
            <ac:spMk id="5" creationId="{00000000-0000-0000-0000-000000000000}"/>
          </ac:spMkLst>
        </pc:spChg>
        <pc:spChg chg="mod">
          <ac:chgData name="Rodrigo Resende" userId="055763ba-b3bd-4e6a-97e7-647ddf8243ea" providerId="ADAL" clId="{BF37E6F6-7476-4FF3-8E97-ABB5F7A922B8}" dt="2021-09-21T20:53:40.844" v="16"/>
          <ac:spMkLst>
            <pc:docMk/>
            <pc:sldMasterMk cId="1327757191" sldId="2147483708"/>
            <ac:spMk id="6" creationId="{00000000-0000-0000-0000-000000000000}"/>
          </ac:spMkLst>
        </pc:sp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562799914" sldId="2147483709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562799914" sldId="2147483709"/>
              <ac:spMk id="2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562799914" sldId="2147483709"/>
              <ac:spMk id="3" creationId="{00000000-0000-0000-0000-000000000000}"/>
            </ac:spMkLst>
          </pc:spChg>
        </pc:sldLayout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395681446" sldId="2147483711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395681446" sldId="2147483711"/>
              <ac:spMk id="2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395681446" sldId="2147483711"/>
              <ac:spMk id="3" creationId="{00000000-0000-0000-0000-000000000000}"/>
            </ac:spMkLst>
          </pc:spChg>
        </pc:sldLayout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1036688358" sldId="2147483712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036688358" sldId="2147483712"/>
              <ac:spMk id="3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036688358" sldId="2147483712"/>
              <ac:spMk id="4" creationId="{00000000-0000-0000-0000-000000000000}"/>
            </ac:spMkLst>
          </pc:spChg>
        </pc:sldLayout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2424392751" sldId="2147483713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424392751" sldId="2147483713"/>
              <ac:spMk id="2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424392751" sldId="2147483713"/>
              <ac:spMk id="3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424392751" sldId="2147483713"/>
              <ac:spMk id="4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424392751" sldId="2147483713"/>
              <ac:spMk id="5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424392751" sldId="2147483713"/>
              <ac:spMk id="6" creationId="{00000000-0000-0000-0000-000000000000}"/>
            </ac:spMkLst>
          </pc:spChg>
        </pc:sldLayout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1358396941" sldId="2147483716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358396941" sldId="2147483716"/>
              <ac:spMk id="2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358396941" sldId="2147483716"/>
              <ac:spMk id="3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358396941" sldId="2147483716"/>
              <ac:spMk id="4" creationId="{00000000-0000-0000-0000-000000000000}"/>
            </ac:spMkLst>
          </pc:spChg>
        </pc:sldLayout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1487022402" sldId="2147483717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487022402" sldId="2147483717"/>
              <ac:spMk id="2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487022402" sldId="2147483717"/>
              <ac:spMk id="3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1487022402" sldId="2147483717"/>
              <ac:spMk id="4" creationId="{00000000-0000-0000-0000-000000000000}"/>
            </ac:spMkLst>
          </pc:spChg>
        </pc:sldLayoutChg>
        <pc:sldLayoutChg chg="modSp">
          <pc:chgData name="Rodrigo Resende" userId="055763ba-b3bd-4e6a-97e7-647ddf8243ea" providerId="ADAL" clId="{BF37E6F6-7476-4FF3-8E97-ABB5F7A922B8}" dt="2021-09-21T20:53:40.844" v="16"/>
          <pc:sldLayoutMkLst>
            <pc:docMk/>
            <pc:sldMasterMk cId="1327757191" sldId="2147483708"/>
            <pc:sldLayoutMk cId="2341835091" sldId="2147483719"/>
          </pc:sldLayoutMkLst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341835091" sldId="2147483719"/>
              <ac:spMk id="2" creationId="{00000000-0000-0000-0000-000000000000}"/>
            </ac:spMkLst>
          </pc:spChg>
          <pc:spChg chg="mod">
            <ac:chgData name="Rodrigo Resende" userId="055763ba-b3bd-4e6a-97e7-647ddf8243ea" providerId="ADAL" clId="{BF37E6F6-7476-4FF3-8E97-ABB5F7A922B8}" dt="2021-09-21T20:53:40.844" v="16"/>
            <ac:spMkLst>
              <pc:docMk/>
              <pc:sldMasterMk cId="1327757191" sldId="2147483708"/>
              <pc:sldLayoutMk cId="2341835091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05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1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90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3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6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0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6659-6106-43F1-BF01-19CEC39442ED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5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aixaDeTexto 358">
            <a:extLst>
              <a:ext uri="{FF2B5EF4-FFF2-40B4-BE49-F238E27FC236}">
                <a16:creationId xmlns:a16="http://schemas.microsoft.com/office/drawing/2014/main" id="{32EAD454-67B5-450B-9B54-C616797DC9ED}"/>
              </a:ext>
            </a:extLst>
          </p:cNvPr>
          <p:cNvSpPr txBox="1"/>
          <p:nvPr/>
        </p:nvSpPr>
        <p:spPr>
          <a:xfrm>
            <a:off x="1695600" y="136788"/>
            <a:ext cx="13617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/>
            </a:lvl1pPr>
          </a:lstStyle>
          <a:p>
            <a:r>
              <a:rPr lang="pt-BR" sz="1013" dirty="0"/>
              <a:t>Esquema Relacional</a:t>
            </a:r>
          </a:p>
        </p:txBody>
      </p:sp>
      <p:graphicFrame>
        <p:nvGraphicFramePr>
          <p:cNvPr id="382" name="Tabela 382">
            <a:extLst>
              <a:ext uri="{FF2B5EF4-FFF2-40B4-BE49-F238E27FC236}">
                <a16:creationId xmlns:a16="http://schemas.microsoft.com/office/drawing/2014/main" id="{0B3AFD21-303A-46A6-87FD-A5D081E3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4720"/>
              </p:ext>
            </p:extLst>
          </p:nvPr>
        </p:nvGraphicFramePr>
        <p:xfrm>
          <a:off x="388519" y="573169"/>
          <a:ext cx="2996377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638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259672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381910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240622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308884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  <a:gridCol w="237447">
                  <a:extLst>
                    <a:ext uri="{9D8B030D-6E8A-4147-A177-3AD203B41FA5}">
                      <a16:colId xmlns:a16="http://schemas.microsoft.com/office/drawing/2014/main" val="3159322147"/>
                    </a:ext>
                  </a:extLst>
                </a:gridCol>
                <a:gridCol w="356510">
                  <a:extLst>
                    <a:ext uri="{9D8B030D-6E8A-4147-A177-3AD203B41FA5}">
                      <a16:colId xmlns:a16="http://schemas.microsoft.com/office/drawing/2014/main" val="2106687751"/>
                    </a:ext>
                  </a:extLst>
                </a:gridCol>
                <a:gridCol w="532722">
                  <a:extLst>
                    <a:ext uri="{9D8B030D-6E8A-4147-A177-3AD203B41FA5}">
                      <a16:colId xmlns:a16="http://schemas.microsoft.com/office/drawing/2014/main" val="3512019380"/>
                    </a:ext>
                  </a:extLst>
                </a:gridCol>
                <a:gridCol w="500972">
                  <a:extLst>
                    <a:ext uri="{9D8B030D-6E8A-4147-A177-3AD203B41FA5}">
                      <a16:colId xmlns:a16="http://schemas.microsoft.com/office/drawing/2014/main" val="271041525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/>
                        <a:t>CPF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Nome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DataNasc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Idade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Genero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Email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Telefone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DataCadastro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Endereco_ID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3" name="CaixaDeTexto 382">
            <a:extLst>
              <a:ext uri="{FF2B5EF4-FFF2-40B4-BE49-F238E27FC236}">
                <a16:creationId xmlns:a16="http://schemas.microsoft.com/office/drawing/2014/main" id="{4C23496A-0196-4450-8BC8-74D7DC8A7822}"/>
              </a:ext>
            </a:extLst>
          </p:cNvPr>
          <p:cNvSpPr txBox="1"/>
          <p:nvPr/>
        </p:nvSpPr>
        <p:spPr>
          <a:xfrm>
            <a:off x="388519" y="456489"/>
            <a:ext cx="470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Paciente</a:t>
            </a:r>
            <a:endParaRPr lang="pt-BR" sz="482" b="1" dirty="0"/>
          </a:p>
        </p:txBody>
      </p:sp>
      <p:graphicFrame>
        <p:nvGraphicFramePr>
          <p:cNvPr id="384" name="Tabela 382">
            <a:extLst>
              <a:ext uri="{FF2B5EF4-FFF2-40B4-BE49-F238E27FC236}">
                <a16:creationId xmlns:a16="http://schemas.microsoft.com/office/drawing/2014/main" id="{1DD1249A-7E04-46BC-87AF-4CFB097B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20787"/>
              </p:ext>
            </p:extLst>
          </p:nvPr>
        </p:nvGraphicFramePr>
        <p:xfrm>
          <a:off x="388519" y="966230"/>
          <a:ext cx="2769381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1791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473964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349055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577406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426458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  <a:gridCol w="420707">
                  <a:extLst>
                    <a:ext uri="{9D8B030D-6E8A-4147-A177-3AD203B41FA5}">
                      <a16:colId xmlns:a16="http://schemas.microsoft.com/office/drawing/2014/main" val="3159322147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Endereco_ID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Logradouro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Numero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Complemento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Cidade_ID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Estado_ID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5" name="CaixaDeTexto 384">
            <a:extLst>
              <a:ext uri="{FF2B5EF4-FFF2-40B4-BE49-F238E27FC236}">
                <a16:creationId xmlns:a16="http://schemas.microsoft.com/office/drawing/2014/main" id="{9A81CE38-7735-49F9-8AB0-3AF0A823C0B9}"/>
              </a:ext>
            </a:extLst>
          </p:cNvPr>
          <p:cNvSpPr txBox="1"/>
          <p:nvPr/>
        </p:nvSpPr>
        <p:spPr>
          <a:xfrm>
            <a:off x="388519" y="848709"/>
            <a:ext cx="470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 err="1"/>
              <a:t>Endereco</a:t>
            </a:r>
            <a:endParaRPr lang="pt-BR" sz="482" b="1" dirty="0"/>
          </a:p>
        </p:txBody>
      </p:sp>
      <p:graphicFrame>
        <p:nvGraphicFramePr>
          <p:cNvPr id="386" name="Tabela 382">
            <a:extLst>
              <a:ext uri="{FF2B5EF4-FFF2-40B4-BE49-F238E27FC236}">
                <a16:creationId xmlns:a16="http://schemas.microsoft.com/office/drawing/2014/main" id="{1FBC680A-CDBC-4E7B-B5D9-79C15E8A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68269"/>
              </p:ext>
            </p:extLst>
          </p:nvPr>
        </p:nvGraphicFramePr>
        <p:xfrm>
          <a:off x="388519" y="1350158"/>
          <a:ext cx="1182724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5357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286660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420707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Cidade_ID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Cidade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Estado_ID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7" name="CaixaDeTexto 386">
            <a:extLst>
              <a:ext uri="{FF2B5EF4-FFF2-40B4-BE49-F238E27FC236}">
                <a16:creationId xmlns:a16="http://schemas.microsoft.com/office/drawing/2014/main" id="{554981C5-4A82-4AB3-94FD-6BDA121663A2}"/>
              </a:ext>
            </a:extLst>
          </p:cNvPr>
          <p:cNvSpPr txBox="1"/>
          <p:nvPr/>
        </p:nvSpPr>
        <p:spPr>
          <a:xfrm>
            <a:off x="388519" y="1233951"/>
            <a:ext cx="470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Cidade</a:t>
            </a:r>
            <a:endParaRPr lang="pt-BR" sz="482" b="1" dirty="0"/>
          </a:p>
        </p:txBody>
      </p:sp>
      <p:graphicFrame>
        <p:nvGraphicFramePr>
          <p:cNvPr id="388" name="Tabela 382">
            <a:extLst>
              <a:ext uri="{FF2B5EF4-FFF2-40B4-BE49-F238E27FC236}">
                <a16:creationId xmlns:a16="http://schemas.microsoft.com/office/drawing/2014/main" id="{0A22FD38-E47C-46F2-8367-9AC1A506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47954"/>
              </p:ext>
            </p:extLst>
          </p:nvPr>
        </p:nvGraphicFramePr>
        <p:xfrm>
          <a:off x="388519" y="1737153"/>
          <a:ext cx="758841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5357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283484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Estado_ID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Estado</a:t>
                      </a:r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9" name="CaixaDeTexto 388">
            <a:extLst>
              <a:ext uri="{FF2B5EF4-FFF2-40B4-BE49-F238E27FC236}">
                <a16:creationId xmlns:a16="http://schemas.microsoft.com/office/drawing/2014/main" id="{092E7247-57E1-465D-83DD-2A571520CBD3}"/>
              </a:ext>
            </a:extLst>
          </p:cNvPr>
          <p:cNvSpPr txBox="1"/>
          <p:nvPr/>
        </p:nvSpPr>
        <p:spPr>
          <a:xfrm>
            <a:off x="388519" y="1624654"/>
            <a:ext cx="470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Estado</a:t>
            </a:r>
            <a:endParaRPr lang="pt-BR" sz="482" b="1" dirty="0"/>
          </a:p>
        </p:txBody>
      </p:sp>
      <p:graphicFrame>
        <p:nvGraphicFramePr>
          <p:cNvPr id="390" name="Tabela 382">
            <a:extLst>
              <a:ext uri="{FF2B5EF4-FFF2-40B4-BE49-F238E27FC236}">
                <a16:creationId xmlns:a16="http://schemas.microsoft.com/office/drawing/2014/main" id="{9B471833-A90B-4049-9509-6EF81F54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84720"/>
              </p:ext>
            </p:extLst>
          </p:nvPr>
        </p:nvGraphicFramePr>
        <p:xfrm>
          <a:off x="388519" y="2124148"/>
          <a:ext cx="3206958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89872">
                  <a:extLst>
                    <a:ext uri="{9D8B030D-6E8A-4147-A177-3AD203B41FA5}">
                      <a16:colId xmlns:a16="http://schemas.microsoft.com/office/drawing/2014/main" val="2620570957"/>
                    </a:ext>
                  </a:extLst>
                </a:gridCol>
                <a:gridCol w="201126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667660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404134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342222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580347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  <a:gridCol w="421597">
                  <a:extLst>
                    <a:ext uri="{9D8B030D-6E8A-4147-A177-3AD203B41FA5}">
                      <a16:colId xmlns:a16="http://schemas.microsoft.com/office/drawing/2014/main" val="3159322147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Tratamento_ID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/>
                        <a:t>CPF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Medicamento_ID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DataInicio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Duracao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FrequenciaUso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Anotacoes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91" name="CaixaDeTexto 390">
            <a:extLst>
              <a:ext uri="{FF2B5EF4-FFF2-40B4-BE49-F238E27FC236}">
                <a16:creationId xmlns:a16="http://schemas.microsoft.com/office/drawing/2014/main" id="{0F1951E1-11D3-4AA9-95AC-D509C9D47508}"/>
              </a:ext>
            </a:extLst>
          </p:cNvPr>
          <p:cNvSpPr txBox="1"/>
          <p:nvPr/>
        </p:nvSpPr>
        <p:spPr>
          <a:xfrm>
            <a:off x="388519" y="2003120"/>
            <a:ext cx="518614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Tratamento</a:t>
            </a:r>
            <a:endParaRPr lang="pt-BR" sz="482" b="1" dirty="0"/>
          </a:p>
        </p:txBody>
      </p:sp>
      <p:graphicFrame>
        <p:nvGraphicFramePr>
          <p:cNvPr id="13" name="Tabela 382">
            <a:extLst>
              <a:ext uri="{FF2B5EF4-FFF2-40B4-BE49-F238E27FC236}">
                <a16:creationId xmlns:a16="http://schemas.microsoft.com/office/drawing/2014/main" id="{7335D1B3-DC76-44F0-B46F-34652A7F5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27335"/>
              </p:ext>
            </p:extLst>
          </p:nvPr>
        </p:nvGraphicFramePr>
        <p:xfrm>
          <a:off x="388519" y="2517209"/>
          <a:ext cx="2510533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7660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259672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466047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196172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  <a:gridCol w="545422">
                  <a:extLst>
                    <a:ext uri="{9D8B030D-6E8A-4147-A177-3AD203B41FA5}">
                      <a16:colId xmlns:a16="http://schemas.microsoft.com/office/drawing/2014/main" val="2106687751"/>
                    </a:ext>
                  </a:extLst>
                </a:gridCol>
                <a:gridCol w="375560">
                  <a:extLst>
                    <a:ext uri="{9D8B030D-6E8A-4147-A177-3AD203B41FA5}">
                      <a16:colId xmlns:a16="http://schemas.microsoft.com/office/drawing/2014/main" val="3512019380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Medicamento_ID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Nome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Laboratório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Tipo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PrincipioAtivo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Dosagem</a:t>
                      </a:r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60D17F-CC59-4C2B-8352-C2129962CBF0}"/>
              </a:ext>
            </a:extLst>
          </p:cNvPr>
          <p:cNvSpPr txBox="1"/>
          <p:nvPr/>
        </p:nvSpPr>
        <p:spPr>
          <a:xfrm>
            <a:off x="388519" y="2395957"/>
            <a:ext cx="63289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Medicamento</a:t>
            </a:r>
            <a:endParaRPr lang="pt-BR" sz="482" b="1" dirty="0"/>
          </a:p>
        </p:txBody>
      </p:sp>
      <p:graphicFrame>
        <p:nvGraphicFramePr>
          <p:cNvPr id="36" name="Tabela 382">
            <a:extLst>
              <a:ext uri="{FF2B5EF4-FFF2-40B4-BE49-F238E27FC236}">
                <a16:creationId xmlns:a16="http://schemas.microsoft.com/office/drawing/2014/main" id="{C5531209-831F-41F2-9ECA-267EBD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14568"/>
              </p:ext>
            </p:extLst>
          </p:nvPr>
        </p:nvGraphicFramePr>
        <p:xfrm>
          <a:off x="388519" y="2910270"/>
          <a:ext cx="1637175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1447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500972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259672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385084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Farmacia_ID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Endereco_ID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Nome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Avaliacao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86E8F93E-FB69-494D-AAE4-D4BCD8CE5965}"/>
              </a:ext>
            </a:extLst>
          </p:cNvPr>
          <p:cNvSpPr txBox="1"/>
          <p:nvPr/>
        </p:nvSpPr>
        <p:spPr>
          <a:xfrm>
            <a:off x="388519" y="2789018"/>
            <a:ext cx="63289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 err="1"/>
              <a:t>Farmacia</a:t>
            </a:r>
            <a:endParaRPr lang="pt-BR" sz="482" b="1" dirty="0"/>
          </a:p>
        </p:txBody>
      </p:sp>
      <p:graphicFrame>
        <p:nvGraphicFramePr>
          <p:cNvPr id="39" name="Tabela 382">
            <a:extLst>
              <a:ext uri="{FF2B5EF4-FFF2-40B4-BE49-F238E27FC236}">
                <a16:creationId xmlns:a16="http://schemas.microsoft.com/office/drawing/2014/main" id="{FB04BF27-2848-40A4-8DBA-E58AEA36A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86882"/>
              </p:ext>
            </p:extLst>
          </p:nvPr>
        </p:nvGraphicFramePr>
        <p:xfrm>
          <a:off x="388519" y="3303331"/>
          <a:ext cx="1306067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3947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667660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464460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none" dirty="0"/>
                        <a:t>CPF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Medicamento_ID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Quantidade</a:t>
                      </a:r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D2450B8F-58F5-4549-933B-3D04D3F291AC}"/>
              </a:ext>
            </a:extLst>
          </p:cNvPr>
          <p:cNvSpPr txBox="1"/>
          <p:nvPr/>
        </p:nvSpPr>
        <p:spPr>
          <a:xfrm>
            <a:off x="388519" y="3182079"/>
            <a:ext cx="1073569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 err="1"/>
              <a:t>Medicamento_Paciente</a:t>
            </a:r>
            <a:endParaRPr lang="pt-BR" sz="482" b="1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62DDE99-2AE5-4C83-888F-292EA5B612FE}"/>
              </a:ext>
            </a:extLst>
          </p:cNvPr>
          <p:cNvCxnSpPr/>
          <p:nvPr/>
        </p:nvCxnSpPr>
        <p:spPr>
          <a:xfrm>
            <a:off x="402805" y="3419475"/>
            <a:ext cx="80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ela 382">
            <a:extLst>
              <a:ext uri="{FF2B5EF4-FFF2-40B4-BE49-F238E27FC236}">
                <a16:creationId xmlns:a16="http://schemas.microsoft.com/office/drawing/2014/main" id="{AFEB69C0-570A-4B5B-AAEA-B1DA01E5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1499"/>
              </p:ext>
            </p:extLst>
          </p:nvPr>
        </p:nvGraphicFramePr>
        <p:xfrm>
          <a:off x="402805" y="3696392"/>
          <a:ext cx="1787989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1447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667660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246972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381910">
                  <a:extLst>
                    <a:ext uri="{9D8B030D-6E8A-4147-A177-3AD203B41FA5}">
                      <a16:colId xmlns:a16="http://schemas.microsoft.com/office/drawing/2014/main" val="3342271616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none" dirty="0" err="1"/>
                        <a:t>Farmacia_ID</a:t>
                      </a:r>
                      <a:endParaRPr lang="pt-BR" sz="700" u="none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Medicamento_ID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Preco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Desconto</a:t>
                      </a:r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9D2D7B6C-A530-4024-B348-3AD9583CBB6E}"/>
              </a:ext>
            </a:extLst>
          </p:cNvPr>
          <p:cNvSpPr txBox="1"/>
          <p:nvPr/>
        </p:nvSpPr>
        <p:spPr>
          <a:xfrm>
            <a:off x="402805" y="3575140"/>
            <a:ext cx="1073569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 err="1"/>
              <a:t>Medicamento_Farmacia</a:t>
            </a:r>
            <a:endParaRPr lang="pt-BR" sz="482" b="1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9633E1A-9042-44D2-9A7F-71F82F13E734}"/>
              </a:ext>
            </a:extLst>
          </p:cNvPr>
          <p:cNvCxnSpPr>
            <a:cxnSpLocks/>
          </p:cNvCxnSpPr>
          <p:nvPr/>
        </p:nvCxnSpPr>
        <p:spPr>
          <a:xfrm>
            <a:off x="417091" y="3812536"/>
            <a:ext cx="1118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ela 382">
            <a:extLst>
              <a:ext uri="{FF2B5EF4-FFF2-40B4-BE49-F238E27FC236}">
                <a16:creationId xmlns:a16="http://schemas.microsoft.com/office/drawing/2014/main" id="{D0588527-E2E8-45CD-B102-6DE19973D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86272"/>
              </p:ext>
            </p:extLst>
          </p:nvPr>
        </p:nvGraphicFramePr>
        <p:xfrm>
          <a:off x="410743" y="4091171"/>
          <a:ext cx="1389363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638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259672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196172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264434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491447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/>
                        <a:t>CPF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Nome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Tipo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Status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Farmacia_ID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52" name="CaixaDeTexto 51">
            <a:extLst>
              <a:ext uri="{FF2B5EF4-FFF2-40B4-BE49-F238E27FC236}">
                <a16:creationId xmlns:a16="http://schemas.microsoft.com/office/drawing/2014/main" id="{05F59D9F-1622-44C1-BB69-BA9E3208F700}"/>
              </a:ext>
            </a:extLst>
          </p:cNvPr>
          <p:cNvSpPr txBox="1"/>
          <p:nvPr/>
        </p:nvSpPr>
        <p:spPr>
          <a:xfrm>
            <a:off x="410743" y="3974491"/>
            <a:ext cx="610667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 err="1"/>
              <a:t>Funcionario</a:t>
            </a:r>
            <a:endParaRPr lang="pt-BR" sz="482" b="1" dirty="0"/>
          </a:p>
        </p:txBody>
      </p:sp>
    </p:spTree>
    <p:extLst>
      <p:ext uri="{BB962C8B-B14F-4D97-AF65-F5344CB8AC3E}">
        <p14:creationId xmlns:p14="http://schemas.microsoft.com/office/powerpoint/2010/main" val="121929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97</Words>
  <Application>Microsoft Office PowerPoint</Application>
  <PresentationFormat>Apresentação na tela (16:9)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Lobenwein</dc:creator>
  <cp:lastModifiedBy>Rodrigo Lobenwein</cp:lastModifiedBy>
  <cp:revision>1</cp:revision>
  <dcterms:created xsi:type="dcterms:W3CDTF">2021-09-20T20:57:44Z</dcterms:created>
  <dcterms:modified xsi:type="dcterms:W3CDTF">2021-09-22T01:31:29Z</dcterms:modified>
</cp:coreProperties>
</file>