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89" r:id="rId7"/>
    <p:sldId id="262" r:id="rId8"/>
    <p:sldId id="29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8" r:id="rId19"/>
    <p:sldId id="273" r:id="rId20"/>
    <p:sldId id="274" r:id="rId21"/>
    <p:sldId id="279" r:id="rId22"/>
    <p:sldId id="275" r:id="rId23"/>
    <p:sldId id="276" r:id="rId24"/>
    <p:sldId id="280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5EBCA-1E2F-443D-91FD-7BD81644C74D}" v="71" dt="2021-12-15T19:06:5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Marques Mourão" userId="f6c00371-08d6-47b2-b424-12045b6f5743" providerId="ADAL" clId="{E665EBCA-1E2F-443D-91FD-7BD81644C74D}"/>
    <pc:docChg chg="undo custSel addSld delSld modSld sldOrd">
      <pc:chgData name="João Pedro Marques Mourão" userId="f6c00371-08d6-47b2-b424-12045b6f5743" providerId="ADAL" clId="{E665EBCA-1E2F-443D-91FD-7BD81644C74D}" dt="2021-12-15T19:07:51.239" v="460" actId="14100"/>
      <pc:docMkLst>
        <pc:docMk/>
      </pc:docMkLst>
      <pc:sldChg chg="modSp mod">
        <pc:chgData name="João Pedro Marques Mourão" userId="f6c00371-08d6-47b2-b424-12045b6f5743" providerId="ADAL" clId="{E665EBCA-1E2F-443D-91FD-7BD81644C74D}" dt="2021-12-14T23:54:36.853" v="25" actId="27636"/>
        <pc:sldMkLst>
          <pc:docMk/>
          <pc:sldMk cId="619197383" sldId="257"/>
        </pc:sldMkLst>
        <pc:spChg chg="mod">
          <ac:chgData name="João Pedro Marques Mourão" userId="f6c00371-08d6-47b2-b424-12045b6f5743" providerId="ADAL" clId="{E665EBCA-1E2F-443D-91FD-7BD81644C74D}" dt="2021-12-14T23:54:36.853" v="25" actId="27636"/>
          <ac:spMkLst>
            <pc:docMk/>
            <pc:sldMk cId="619197383" sldId="257"/>
            <ac:spMk id="3" creationId="{1041A8A6-9C1D-4E5B-9294-EEF1EFDFD06E}"/>
          </ac:spMkLst>
        </pc:spChg>
      </pc:sldChg>
      <pc:sldChg chg="modSp mod">
        <pc:chgData name="João Pedro Marques Mourão" userId="f6c00371-08d6-47b2-b424-12045b6f5743" providerId="ADAL" clId="{E665EBCA-1E2F-443D-91FD-7BD81644C74D}" dt="2021-12-14T23:54:45.418" v="27" actId="255"/>
        <pc:sldMkLst>
          <pc:docMk/>
          <pc:sldMk cId="1549711646" sldId="258"/>
        </pc:sldMkLst>
        <pc:spChg chg="mod">
          <ac:chgData name="João Pedro Marques Mourão" userId="f6c00371-08d6-47b2-b424-12045b6f5743" providerId="ADAL" clId="{E665EBCA-1E2F-443D-91FD-7BD81644C74D}" dt="2021-12-14T23:54:45.418" v="27" actId="255"/>
          <ac:spMkLst>
            <pc:docMk/>
            <pc:sldMk cId="1549711646" sldId="258"/>
            <ac:spMk id="3" creationId="{4B9B4F32-C7F2-4EA5-872B-909F7BA327DA}"/>
          </ac:spMkLst>
        </pc:spChg>
      </pc:sldChg>
      <pc:sldChg chg="del">
        <pc:chgData name="João Pedro Marques Mourão" userId="f6c00371-08d6-47b2-b424-12045b6f5743" providerId="ADAL" clId="{E665EBCA-1E2F-443D-91FD-7BD81644C74D}" dt="2021-12-14T23:54:51.867" v="28" actId="47"/>
        <pc:sldMkLst>
          <pc:docMk/>
          <pc:sldMk cId="3928590143" sldId="260"/>
        </pc:sldMkLst>
      </pc:sldChg>
      <pc:sldChg chg="addSp delSp modSp mod">
        <pc:chgData name="João Pedro Marques Mourão" userId="f6c00371-08d6-47b2-b424-12045b6f5743" providerId="ADAL" clId="{E665EBCA-1E2F-443D-91FD-7BD81644C74D}" dt="2021-12-15T19:07:51.239" v="460" actId="14100"/>
        <pc:sldMkLst>
          <pc:docMk/>
          <pc:sldMk cId="2657081250" sldId="262"/>
        </pc:sldMkLst>
        <pc:spChg chg="mo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2" creationId="{44B92204-69D9-4078-8C8A-9198AA30D74A}"/>
          </ac:spMkLst>
        </pc:spChg>
        <pc:spChg chg="add del mod">
          <ac:chgData name="João Pedro Marques Mourão" userId="f6c00371-08d6-47b2-b424-12045b6f5743" providerId="ADAL" clId="{E665EBCA-1E2F-443D-91FD-7BD81644C74D}" dt="2021-12-15T18:32:36.556" v="44" actId="478"/>
          <ac:spMkLst>
            <pc:docMk/>
            <pc:sldMk cId="2657081250" sldId="262"/>
            <ac:spMk id="3" creationId="{80300BD4-AE5B-41EA-87F3-235AA91D1F3D}"/>
          </ac:spMkLst>
        </pc:spChg>
        <pc:spChg chg="del">
          <ac:chgData name="João Pedro Marques Mourão" userId="f6c00371-08d6-47b2-b424-12045b6f5743" providerId="ADAL" clId="{E665EBCA-1E2F-443D-91FD-7BD81644C74D}" dt="2021-12-15T19:04:59.836" v="441" actId="26606"/>
          <ac:spMkLst>
            <pc:docMk/>
            <pc:sldMk cId="2657081250" sldId="262"/>
            <ac:spMk id="15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9:04:59.836" v="441" actId="26606"/>
          <ac:spMkLst>
            <pc:docMk/>
            <pc:sldMk cId="2657081250" sldId="262"/>
            <ac:spMk id="17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9:04:59.836" v="441" actId="26606"/>
          <ac:spMkLst>
            <pc:docMk/>
            <pc:sldMk cId="2657081250" sldId="262"/>
            <ac:spMk id="19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9:04:59.836" v="441" actId="26606"/>
          <ac:spMkLst>
            <pc:docMk/>
            <pc:sldMk cId="2657081250" sldId="262"/>
            <ac:spMk id="2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9:04:59.836" v="441" actId="26606"/>
          <ac:spMkLst>
            <pc:docMk/>
            <pc:sldMk cId="2657081250" sldId="262"/>
            <ac:spMk id="26" creationId="{BF9338F5-05AB-4DC5-BD1C-1A9F26C38A7A}"/>
          </ac:spMkLst>
        </pc:spChg>
        <pc:spChg chg="add del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31" creationId="{E383CC5D-71E8-4CB2-8E4A-F1E4FF6DC9D6}"/>
          </ac:spMkLst>
        </pc:spChg>
        <pc:spChg chg="add del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33" creationId="{E2DA5AC1-43C5-4243-9028-07DBB80D0C95}"/>
          </ac:spMkLst>
        </pc:spChg>
        <pc:spChg chg="add del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35" creationId="{8A4EDA1C-27A1-4C83-ACE4-6675EC9245B1}"/>
          </ac:spMkLst>
        </pc:spChg>
        <pc:spChg chg="add del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37" creationId="{1C2185E4-B584-4B9D-9440-DEA0FB9D94DF}"/>
          </ac:spMkLst>
        </pc:spChg>
        <pc:spChg chg="add del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39" creationId="{FF33EC8A-EE0A-4395-97E2-DAD467CF734C}"/>
          </ac:spMkLst>
        </pc:spChg>
        <pc:spChg chg="add del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41" creationId="{FF85DA95-16A4-404E-9BFF-27F8E4FC78AA}"/>
          </ac:spMkLst>
        </pc:spChg>
        <pc:spChg chg="add del">
          <ac:chgData name="João Pedro Marques Mourão" userId="f6c00371-08d6-47b2-b424-12045b6f5743" providerId="ADAL" clId="{E665EBCA-1E2F-443D-91FD-7BD81644C74D}" dt="2021-12-15T19:07:06.625" v="452" actId="26606"/>
          <ac:spMkLst>
            <pc:docMk/>
            <pc:sldMk cId="2657081250" sldId="262"/>
            <ac:spMk id="46" creationId="{E383CC5D-71E8-4CB2-8E4A-F1E4FF6DC9D6}"/>
          </ac:spMkLst>
        </pc:spChg>
        <pc:spChg chg="add del">
          <ac:chgData name="João Pedro Marques Mourão" userId="f6c00371-08d6-47b2-b424-12045b6f5743" providerId="ADAL" clId="{E665EBCA-1E2F-443D-91FD-7BD81644C74D}" dt="2021-12-15T19:07:06.625" v="452" actId="26606"/>
          <ac:spMkLst>
            <pc:docMk/>
            <pc:sldMk cId="2657081250" sldId="262"/>
            <ac:spMk id="48" creationId="{E2DA5AC1-43C5-4243-9028-07DBB80D0C95}"/>
          </ac:spMkLst>
        </pc:spChg>
        <pc:spChg chg="add del">
          <ac:chgData name="João Pedro Marques Mourão" userId="f6c00371-08d6-47b2-b424-12045b6f5743" providerId="ADAL" clId="{E665EBCA-1E2F-443D-91FD-7BD81644C74D}" dt="2021-12-15T19:07:06.625" v="452" actId="26606"/>
          <ac:spMkLst>
            <pc:docMk/>
            <pc:sldMk cId="2657081250" sldId="262"/>
            <ac:spMk id="50" creationId="{8A4EDA1C-27A1-4C83-ACE4-6675EC9245B1}"/>
          </ac:spMkLst>
        </pc:spChg>
        <pc:spChg chg="add del">
          <ac:chgData name="João Pedro Marques Mourão" userId="f6c00371-08d6-47b2-b424-12045b6f5743" providerId="ADAL" clId="{E665EBCA-1E2F-443D-91FD-7BD81644C74D}" dt="2021-12-15T19:07:06.625" v="452" actId="26606"/>
          <ac:spMkLst>
            <pc:docMk/>
            <pc:sldMk cId="2657081250" sldId="262"/>
            <ac:spMk id="52" creationId="{1C2185E4-B584-4B9D-9440-DEA0FB9D94DF}"/>
          </ac:spMkLst>
        </pc:spChg>
        <pc:spChg chg="add del">
          <ac:chgData name="João Pedro Marques Mourão" userId="f6c00371-08d6-47b2-b424-12045b6f5743" providerId="ADAL" clId="{E665EBCA-1E2F-443D-91FD-7BD81644C74D}" dt="2021-12-15T19:07:06.625" v="452" actId="26606"/>
          <ac:spMkLst>
            <pc:docMk/>
            <pc:sldMk cId="2657081250" sldId="262"/>
            <ac:spMk id="54" creationId="{FF33EC8A-EE0A-4395-97E2-DAD467CF734C}"/>
          </ac:spMkLst>
        </pc:spChg>
        <pc:spChg chg="add del">
          <ac:chgData name="João Pedro Marques Mourão" userId="f6c00371-08d6-47b2-b424-12045b6f5743" providerId="ADAL" clId="{E665EBCA-1E2F-443D-91FD-7BD81644C74D}" dt="2021-12-15T19:07:06.625" v="452" actId="26606"/>
          <ac:spMkLst>
            <pc:docMk/>
            <pc:sldMk cId="2657081250" sldId="262"/>
            <ac:spMk id="56" creationId="{FF85DA95-16A4-404E-9BFF-27F8E4FC78AA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58" creationId="{DE6E822A-8BCF-432C-83E6-BBE821476CD4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59" creationId="{BD4C0BBB-0042-4603-A226-6117F3FD5B3C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60" creationId="{EC44F520-2598-460E-9F91-B02F60830CA2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61" creationId="{1DBC8414-BE7E-4B6C-A114-B2C3795C883F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62" creationId="{0EC398C5-5C2E-4038-9DB3-DE2B5A9BEFFB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63" creationId="{A2F10B26-073B-4B10-8AAA-161242DD82B0}"/>
          </ac:spMkLst>
        </pc:spChg>
        <pc:spChg chg="add">
          <ac:chgData name="João Pedro Marques Mourão" userId="f6c00371-08d6-47b2-b424-12045b6f5743" providerId="ADAL" clId="{E665EBCA-1E2F-443D-91FD-7BD81644C74D}" dt="2021-12-15T19:07:06.682" v="453" actId="26606"/>
          <ac:spMkLst>
            <pc:docMk/>
            <pc:sldMk cId="2657081250" sldId="262"/>
            <ac:spMk id="64" creationId="{610DBBC7-698F-4A54-B1CB-A99F9CC356DF}"/>
          </ac:spMkLst>
        </pc:spChg>
        <pc:graphicFrameChg chg="mod modGraphic">
          <ac:chgData name="João Pedro Marques Mourão" userId="f6c00371-08d6-47b2-b424-12045b6f5743" providerId="ADAL" clId="{E665EBCA-1E2F-443D-91FD-7BD81644C74D}" dt="2021-12-15T19:07:51.239" v="460" actId="14100"/>
          <ac:graphicFrameMkLst>
            <pc:docMk/>
            <pc:sldMk cId="2657081250" sldId="262"/>
            <ac:graphicFrameMk id="10" creationId="{39046BD1-511C-4960-9C61-B4DC328FEA24}"/>
          </ac:graphicFrameMkLst>
        </pc:graphicFrameChg>
      </pc:sldChg>
      <pc:sldChg chg="addSp delSp modSp del mod ord">
        <pc:chgData name="João Pedro Marques Mourão" userId="f6c00371-08d6-47b2-b424-12045b6f5743" providerId="ADAL" clId="{E665EBCA-1E2F-443D-91FD-7BD81644C74D}" dt="2021-12-15T18:44:27.842" v="116" actId="47"/>
        <pc:sldMkLst>
          <pc:docMk/>
          <pc:sldMk cId="1315042485" sldId="263"/>
        </pc:sldMkLst>
        <pc:spChg chg="mod">
          <ac:chgData name="João Pedro Marques Mourão" userId="f6c00371-08d6-47b2-b424-12045b6f5743" providerId="ADAL" clId="{E665EBCA-1E2F-443D-91FD-7BD81644C74D}" dt="2021-12-15T18:43:35.353" v="112" actId="1076"/>
          <ac:spMkLst>
            <pc:docMk/>
            <pc:sldMk cId="1315042485" sldId="263"/>
            <ac:spMk id="2" creationId="{0E36B28D-7BCB-41A5-8F34-FCB51630EB28}"/>
          </ac:spMkLst>
        </pc:spChg>
        <pc:spChg chg="add del mod">
          <ac:chgData name="João Pedro Marques Mourão" userId="f6c00371-08d6-47b2-b424-12045b6f5743" providerId="ADAL" clId="{E665EBCA-1E2F-443D-91FD-7BD81644C74D}" dt="2021-12-15T18:44:22.396" v="115" actId="478"/>
          <ac:spMkLst>
            <pc:docMk/>
            <pc:sldMk cId="1315042485" sldId="263"/>
            <ac:spMk id="3" creationId="{E8E97AEA-8157-487E-8634-22143249DBED}"/>
          </ac:spMkLst>
        </pc:spChg>
        <pc:spChg chg="add del mod">
          <ac:chgData name="João Pedro Marques Mourão" userId="f6c00371-08d6-47b2-b424-12045b6f5743" providerId="ADAL" clId="{E665EBCA-1E2F-443D-91FD-7BD81644C74D}" dt="2021-12-14T23:56:42.258" v="40" actId="478"/>
          <ac:spMkLst>
            <pc:docMk/>
            <pc:sldMk cId="1315042485" sldId="263"/>
            <ac:spMk id="5" creationId="{51F63EEB-2B53-4A62-B762-521E1802F99B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1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3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17" creationId="{BF9338F5-05AB-4DC5-BD1C-1A9F26C38A7A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87" creationId="{BD4C0BBB-0042-4603-A226-6117F3FD5B3C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89" creationId="{EC44F520-2598-460E-9F91-B02F60830CA2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1" creationId="{F82025A0-5D1F-4054-8273-6A919D75D24A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3" creationId="{C6244B84-452A-4BE8-BEA4-A7CCA098C401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5" creationId="{96220EA9-AB07-4E8F-9E57-B281453FF53F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7" creationId="{CC44646F-1A59-47A2-AD5D-54DCAECD5F12}"/>
          </ac:spMkLst>
        </pc:spChg>
        <pc:spChg chg="add">
          <ac:chgData name="João Pedro Marques Mourão" userId="f6c00371-08d6-47b2-b424-12045b6f5743" providerId="ADAL" clId="{E665EBCA-1E2F-443D-91FD-7BD81644C74D}" dt="2021-12-15T18:42:34.859" v="104" actId="26606"/>
          <ac:spMkLst>
            <pc:docMk/>
            <pc:sldMk cId="1315042485" sldId="263"/>
            <ac:spMk id="99" creationId="{C7544BED-FB42-4737-9370-482C3CE0D764}"/>
          </ac:spMkLst>
        </pc:spChg>
        <pc:graphicFrameChg chg="del modGraphic">
          <ac:chgData name="João Pedro Marques Mourão" userId="f6c00371-08d6-47b2-b424-12045b6f5743" providerId="ADAL" clId="{E665EBCA-1E2F-443D-91FD-7BD81644C74D}" dt="2021-12-14T23:56:39.386" v="39" actId="478"/>
          <ac:graphicFrameMkLst>
            <pc:docMk/>
            <pc:sldMk cId="1315042485" sldId="263"/>
            <ac:graphicFrameMk id="4" creationId="{049FE232-7872-4D6D-B90D-A7AFE2605246}"/>
          </ac:graphicFrameMkLst>
        </pc:graphicFrameChg>
        <pc:picChg chg="add del mod">
          <ac:chgData name="João Pedro Marques Mourão" userId="f6c00371-08d6-47b2-b424-12045b6f5743" providerId="ADAL" clId="{E665EBCA-1E2F-443D-91FD-7BD81644C74D}" dt="2021-12-15T18:41:11.414" v="63" actId="478"/>
          <ac:picMkLst>
            <pc:docMk/>
            <pc:sldMk cId="1315042485" sldId="263"/>
            <ac:picMk id="16" creationId="{10F7EEE1-3865-4980-BA53-A6B4D0BA6F29}"/>
          </ac:picMkLst>
        </pc:picChg>
        <pc:picChg chg="add del mod">
          <ac:chgData name="João Pedro Marques Mourão" userId="f6c00371-08d6-47b2-b424-12045b6f5743" providerId="ADAL" clId="{E665EBCA-1E2F-443D-91FD-7BD81644C74D}" dt="2021-12-15T18:41:11.414" v="63" actId="478"/>
          <ac:picMkLst>
            <pc:docMk/>
            <pc:sldMk cId="1315042485" sldId="263"/>
            <ac:picMk id="18" creationId="{A2C98203-D822-4A9C-828C-E69024D7BCD8}"/>
          </ac:picMkLst>
        </pc:picChg>
        <pc:picChg chg="add del mod">
          <ac:chgData name="João Pedro Marques Mourão" userId="f6c00371-08d6-47b2-b424-12045b6f5743" providerId="ADAL" clId="{E665EBCA-1E2F-443D-91FD-7BD81644C74D}" dt="2021-12-15T18:41:11.414" v="63" actId="478"/>
          <ac:picMkLst>
            <pc:docMk/>
            <pc:sldMk cId="1315042485" sldId="263"/>
            <ac:picMk id="19" creationId="{E98830B9-C768-4D11-A644-0110D80D2310}"/>
          </ac:picMkLst>
        </pc:picChg>
        <pc:picChg chg="add del mod">
          <ac:chgData name="João Pedro Marques Mourão" userId="f6c00371-08d6-47b2-b424-12045b6f5743" providerId="ADAL" clId="{E665EBCA-1E2F-443D-91FD-7BD81644C74D}" dt="2021-12-15T18:41:32.625" v="75" actId="478"/>
          <ac:picMkLst>
            <pc:docMk/>
            <pc:sldMk cId="1315042485" sldId="263"/>
            <ac:picMk id="20" creationId="{3E67B69C-4A49-46C9-AAFD-7380B40F49A6}"/>
          </ac:picMkLst>
        </pc:picChg>
        <pc:picChg chg="add del mod">
          <ac:chgData name="João Pedro Marques Mourão" userId="f6c00371-08d6-47b2-b424-12045b6f5743" providerId="ADAL" clId="{E665EBCA-1E2F-443D-91FD-7BD81644C74D}" dt="2021-12-15T18:41:33.386" v="76" actId="478"/>
          <ac:picMkLst>
            <pc:docMk/>
            <pc:sldMk cId="1315042485" sldId="263"/>
            <ac:picMk id="21" creationId="{C2789B80-4335-414E-A628-4CBA87DA181F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26" creationId="{4D475F6F-E259-4E47-AF81-E7F579C8CE04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28" creationId="{F1876A5E-02EB-4ED9-9FAF-1FE8DC1287F6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30" creationId="{F46D5B0C-4ACF-46AE-9B20-E7F5C6FF2EBE}"/>
          </ac:picMkLst>
        </pc:picChg>
        <pc:picChg chg="add del mod">
          <ac:chgData name="João Pedro Marques Mourão" userId="f6c00371-08d6-47b2-b424-12045b6f5743" providerId="ADAL" clId="{E665EBCA-1E2F-443D-91FD-7BD81644C74D}" dt="2021-12-15T18:40:42.413" v="54" actId="478"/>
          <ac:picMkLst>
            <pc:docMk/>
            <pc:sldMk cId="1315042485" sldId="263"/>
            <ac:picMk id="1032" creationId="{E54A68E4-239E-4649-9C5B-05B44F3F734F}"/>
          </ac:picMkLst>
        </pc:picChg>
        <pc:picChg chg="add del mod">
          <ac:chgData name="João Pedro Marques Mourão" userId="f6c00371-08d6-47b2-b424-12045b6f5743" providerId="ADAL" clId="{E665EBCA-1E2F-443D-91FD-7BD81644C74D}" dt="2021-12-15T18:42:32.412" v="103" actId="478"/>
          <ac:picMkLst>
            <pc:docMk/>
            <pc:sldMk cId="1315042485" sldId="263"/>
            <ac:picMk id="1034" creationId="{170EBBC3-3706-4D64-9D25-D61BB2ED25FD}"/>
          </ac:picMkLst>
        </pc:picChg>
        <pc:picChg chg="add del mod">
          <ac:chgData name="João Pedro Marques Mourão" userId="f6c00371-08d6-47b2-b424-12045b6f5743" providerId="ADAL" clId="{E665EBCA-1E2F-443D-91FD-7BD81644C74D}" dt="2021-12-15T18:42:31.796" v="102" actId="478"/>
          <ac:picMkLst>
            <pc:docMk/>
            <pc:sldMk cId="1315042485" sldId="263"/>
            <ac:picMk id="1036" creationId="{C410E847-2867-493C-81E7-41CCBC088584}"/>
          </ac:picMkLst>
        </pc:picChg>
        <pc:picChg chg="add del mod">
          <ac:chgData name="João Pedro Marques Mourão" userId="f6c00371-08d6-47b2-b424-12045b6f5743" providerId="ADAL" clId="{E665EBCA-1E2F-443D-91FD-7BD81644C74D}" dt="2021-12-15T18:42:31.270" v="101" actId="478"/>
          <ac:picMkLst>
            <pc:docMk/>
            <pc:sldMk cId="1315042485" sldId="263"/>
            <ac:picMk id="1038" creationId="{FB5B3186-426A-433D-B42C-3847E6B7AE3A}"/>
          </ac:picMkLst>
        </pc:picChg>
        <pc:picChg chg="add del mod">
          <ac:chgData name="João Pedro Marques Mourão" userId="f6c00371-08d6-47b2-b424-12045b6f5743" providerId="ADAL" clId="{E665EBCA-1E2F-443D-91FD-7BD81644C74D}" dt="2021-12-15T18:42:34.859" v="104" actId="26606"/>
          <ac:picMkLst>
            <pc:docMk/>
            <pc:sldMk cId="1315042485" sldId="263"/>
            <ac:picMk id="1040" creationId="{DFDC9765-27AB-4394-AE29-27F1462D43F6}"/>
          </ac:picMkLst>
        </pc:picChg>
        <pc:picChg chg="add mod">
          <ac:chgData name="João Pedro Marques Mourão" userId="f6c00371-08d6-47b2-b424-12045b6f5743" providerId="ADAL" clId="{E665EBCA-1E2F-443D-91FD-7BD81644C74D}" dt="2021-12-15T18:42:34.859" v="104" actId="26606"/>
          <ac:picMkLst>
            <pc:docMk/>
            <pc:sldMk cId="1315042485" sldId="263"/>
            <ac:picMk id="1042" creationId="{78C7CDD3-50B6-4208-BCED-511FA3B788D1}"/>
          </ac:picMkLst>
        </pc:picChg>
      </pc:sldChg>
      <pc:sldChg chg="delSp add del setBg delDesignElem">
        <pc:chgData name="João Pedro Marques Mourão" userId="f6c00371-08d6-47b2-b424-12045b6f5743" providerId="ADAL" clId="{E665EBCA-1E2F-443D-91FD-7BD81644C74D}" dt="2021-12-15T18:42:10.781" v="92" actId="47"/>
        <pc:sldMkLst>
          <pc:docMk/>
          <pc:sldMk cId="1723233911" sldId="289"/>
        </pc:sldMkLst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9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1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3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8:42:06.270" v="91"/>
          <ac:spMkLst>
            <pc:docMk/>
            <pc:sldMk cId="1723233911" sldId="289"/>
            <ac:spMk id="17" creationId="{BF9338F5-05AB-4DC5-BD1C-1A9F26C38A7A}"/>
          </ac:spMkLst>
        </pc:spChg>
      </pc:sldChg>
      <pc:sldChg chg="addSp delSp modSp add mod addAnim">
        <pc:chgData name="João Pedro Marques Mourão" userId="f6c00371-08d6-47b2-b424-12045b6f5743" providerId="ADAL" clId="{E665EBCA-1E2F-443D-91FD-7BD81644C74D}" dt="2021-12-15T18:54:56.263" v="426" actId="20577"/>
        <pc:sldMkLst>
          <pc:docMk/>
          <pc:sldMk cId="3285620180" sldId="289"/>
        </pc:sldMkLst>
        <pc:spChg chg="mod">
          <ac:chgData name="João Pedro Marques Mourão" userId="f6c00371-08d6-47b2-b424-12045b6f5743" providerId="ADAL" clId="{E665EBCA-1E2F-443D-91FD-7BD81644C74D}" dt="2021-12-15T18:43:31.168" v="111" actId="1076"/>
          <ac:spMkLst>
            <pc:docMk/>
            <pc:sldMk cId="3285620180" sldId="289"/>
            <ac:spMk id="2" creationId="{0E36B28D-7BCB-41A5-8F34-FCB51630EB28}"/>
          </ac:spMkLst>
        </pc:spChg>
        <pc:spChg chg="add del mod">
          <ac:chgData name="João Pedro Marques Mourão" userId="f6c00371-08d6-47b2-b424-12045b6f5743" providerId="ADAL" clId="{E665EBCA-1E2F-443D-91FD-7BD81644C74D}" dt="2021-12-15T18:53:24.528" v="307" actId="1076"/>
          <ac:spMkLst>
            <pc:docMk/>
            <pc:sldMk cId="3285620180" sldId="289"/>
            <ac:spMk id="3" creationId="{40B3840E-613F-4F23-8C75-995E4543C39A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9" creationId="{040BF4A1-714C-419E-A19F-578DE93BE02F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1" creationId="{2F91A9BD-D57F-4941-931F-40597AB37017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3" creationId="{C54DB264-9467-4730-B9E9-C9A97DD66920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5" creationId="{BB097F88-2120-47B4-B891-5B28F66BBD4A}"/>
          </ac:spMkLst>
        </pc:spChg>
        <pc:spChg chg="add del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7" creationId="{BF9338F5-05AB-4DC5-BD1C-1A9F26C38A7A}"/>
          </ac:spMkLst>
        </pc:spChg>
        <pc:spChg chg="add mod">
          <ac:chgData name="João Pedro Marques Mourão" userId="f6c00371-08d6-47b2-b424-12045b6f5743" providerId="ADAL" clId="{E665EBCA-1E2F-443D-91FD-7BD81644C74D}" dt="2021-12-15T18:46:43.933" v="175" actId="20577"/>
          <ac:spMkLst>
            <pc:docMk/>
            <pc:sldMk cId="3285620180" sldId="289"/>
            <ac:spMk id="26" creationId="{108C3068-0847-4118-A46C-C5C27F0A1B3E}"/>
          </ac:spMkLst>
        </pc:spChg>
        <pc:spChg chg="add mod">
          <ac:chgData name="João Pedro Marques Mourão" userId="f6c00371-08d6-47b2-b424-12045b6f5743" providerId="ADAL" clId="{E665EBCA-1E2F-443D-91FD-7BD81644C74D}" dt="2021-12-15T18:46:34.049" v="156" actId="20577"/>
          <ac:spMkLst>
            <pc:docMk/>
            <pc:sldMk cId="3285620180" sldId="289"/>
            <ac:spMk id="27" creationId="{ABB553C3-CFFA-471F-9FA6-ED10E891E634}"/>
          </ac:spMkLst>
        </pc:spChg>
        <pc:spChg chg="add mod">
          <ac:chgData name="João Pedro Marques Mourão" userId="f6c00371-08d6-47b2-b424-12045b6f5743" providerId="ADAL" clId="{E665EBCA-1E2F-443D-91FD-7BD81644C74D}" dt="2021-12-15T18:53:55.712" v="310" actId="1076"/>
          <ac:spMkLst>
            <pc:docMk/>
            <pc:sldMk cId="3285620180" sldId="289"/>
            <ac:spMk id="28" creationId="{131EB1BE-5873-4C19-8676-0432C021068D}"/>
          </ac:spMkLst>
        </pc:spChg>
        <pc:spChg chg="add mod">
          <ac:chgData name="João Pedro Marques Mourão" userId="f6c00371-08d6-47b2-b424-12045b6f5743" providerId="ADAL" clId="{E665EBCA-1E2F-443D-91FD-7BD81644C74D}" dt="2021-12-15T18:52:11.632" v="304" actId="1076"/>
          <ac:spMkLst>
            <pc:docMk/>
            <pc:sldMk cId="3285620180" sldId="289"/>
            <ac:spMk id="29" creationId="{70AF52EC-662C-4A65-868C-6D5ABD769C9B}"/>
          </ac:spMkLst>
        </pc:spChg>
        <pc:spChg chg="add mod">
          <ac:chgData name="João Pedro Marques Mourão" userId="f6c00371-08d6-47b2-b424-12045b6f5743" providerId="ADAL" clId="{E665EBCA-1E2F-443D-91FD-7BD81644C74D}" dt="2021-12-15T18:54:56.263" v="426" actId="20577"/>
          <ac:spMkLst>
            <pc:docMk/>
            <pc:sldMk cId="3285620180" sldId="289"/>
            <ac:spMk id="30" creationId="{BAB0E4A6-6AD4-4895-9363-D60EF47F7BB3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3" creationId="{BD4C0BBB-0042-4603-A226-6117F3FD5B3C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5" creationId="{EC44F520-2598-460E-9F91-B02F60830CA2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7" creationId="{B0751082-60BF-432A-AD9D-04B0BAC50A0B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89" creationId="{C6244B84-452A-4BE8-BEA4-A7CCA098C401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91" creationId="{96220EA9-AB07-4E8F-9E57-B281453FF53F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93" creationId="{CC44646F-1A59-47A2-AD5D-54DCAECD5F12}"/>
          </ac:spMkLst>
        </pc:spChg>
        <pc:spChg chg="add del">
          <ac:chgData name="João Pedro Marques Mourão" userId="f6c00371-08d6-47b2-b424-12045b6f5743" providerId="ADAL" clId="{E665EBCA-1E2F-443D-91FD-7BD81644C74D}" dt="2021-12-15T18:42:40.328" v="106" actId="26606"/>
          <ac:spMkLst>
            <pc:docMk/>
            <pc:sldMk cId="3285620180" sldId="289"/>
            <ac:spMk id="95" creationId="{C7544BED-FB42-4737-9370-482C3CE0D764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1" creationId="{BD4C0BBB-0042-4603-A226-6117F3FD5B3C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3" creationId="{EC44F520-2598-460E-9F91-B02F60830CA2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4" creationId="{FD008339-2B0F-462E-B561-4A45B23B2CE0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5" creationId="{9221F64C-F118-4805-A903-A933923342FD}"/>
          </ac:spMkLst>
        </pc:spChg>
        <pc:spChg chg="add">
          <ac:chgData name="João Pedro Marques Mourão" userId="f6c00371-08d6-47b2-b424-12045b6f5743" providerId="ADAL" clId="{E665EBCA-1E2F-443D-91FD-7BD81644C74D}" dt="2021-12-15T18:42:40.347" v="107" actId="26606"/>
          <ac:spMkLst>
            <pc:docMk/>
            <pc:sldMk cId="3285620180" sldId="289"/>
            <ac:spMk id="1046" creationId="{5B6DADAD-ACA2-49B8-9C1D-909C99176A75}"/>
          </ac:spMkLst>
        </pc:spChg>
        <pc:picChg chg="mod ord">
          <ac:chgData name="João Pedro Marques Mourão" userId="f6c00371-08d6-47b2-b424-12045b6f5743" providerId="ADAL" clId="{E665EBCA-1E2F-443D-91FD-7BD81644C74D}" dt="2021-12-15T18:42:40.347" v="107" actId="26606"/>
          <ac:picMkLst>
            <pc:docMk/>
            <pc:sldMk cId="3285620180" sldId="289"/>
            <ac:picMk id="1034" creationId="{170EBBC3-3706-4D64-9D25-D61BB2ED25FD}"/>
          </ac:picMkLst>
        </pc:picChg>
        <pc:picChg chg="mod ord">
          <ac:chgData name="João Pedro Marques Mourão" userId="f6c00371-08d6-47b2-b424-12045b6f5743" providerId="ADAL" clId="{E665EBCA-1E2F-443D-91FD-7BD81644C74D}" dt="2021-12-15T18:42:40.347" v="107" actId="26606"/>
          <ac:picMkLst>
            <pc:docMk/>
            <pc:sldMk cId="3285620180" sldId="289"/>
            <ac:picMk id="1036" creationId="{C410E847-2867-493C-81E7-41CCBC088584}"/>
          </ac:picMkLst>
        </pc:picChg>
        <pc:picChg chg="mod ord">
          <ac:chgData name="João Pedro Marques Mourão" userId="f6c00371-08d6-47b2-b424-12045b6f5743" providerId="ADAL" clId="{E665EBCA-1E2F-443D-91FD-7BD81644C74D}" dt="2021-12-15T18:42:40.347" v="107" actId="26606"/>
          <ac:picMkLst>
            <pc:docMk/>
            <pc:sldMk cId="3285620180" sldId="289"/>
            <ac:picMk id="1038" creationId="{FB5B3186-426A-433D-B42C-3847E6B7AE3A}"/>
          </ac:picMkLst>
        </pc:picChg>
        <pc:picChg chg="del">
          <ac:chgData name="João Pedro Marques Mourão" userId="f6c00371-08d6-47b2-b424-12045b6f5743" providerId="ADAL" clId="{E665EBCA-1E2F-443D-91FD-7BD81644C74D}" dt="2021-12-15T18:42:17.902" v="95" actId="478"/>
          <ac:picMkLst>
            <pc:docMk/>
            <pc:sldMk cId="3285620180" sldId="289"/>
            <ac:picMk id="1040" creationId="{DFDC9765-27AB-4394-AE29-27F1462D43F6}"/>
          </ac:picMkLst>
        </pc:picChg>
        <pc:picChg chg="del">
          <ac:chgData name="João Pedro Marques Mourão" userId="f6c00371-08d6-47b2-b424-12045b6f5743" providerId="ADAL" clId="{E665EBCA-1E2F-443D-91FD-7BD81644C74D}" dt="2021-12-15T18:42:17.209" v="94" actId="478"/>
          <ac:picMkLst>
            <pc:docMk/>
            <pc:sldMk cId="3285620180" sldId="289"/>
            <ac:picMk id="1042" creationId="{78C7CDD3-50B6-4208-BCED-511FA3B788D1}"/>
          </ac:picMkLst>
        </pc:picChg>
      </pc:sldChg>
      <pc:sldChg chg="delSp add del setBg delDesignElem">
        <pc:chgData name="João Pedro Marques Mourão" userId="f6c00371-08d6-47b2-b424-12045b6f5743" providerId="ADAL" clId="{E665EBCA-1E2F-443D-91FD-7BD81644C74D}" dt="2021-12-15T18:45:12.674" v="124" actId="47"/>
        <pc:sldMkLst>
          <pc:docMk/>
          <pc:sldMk cId="471313221" sldId="290"/>
        </pc:sldMkLst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1" creationId="{BD4C0BBB-0042-4603-A226-6117F3FD5B3C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3" creationId="{EC44F520-2598-460E-9F91-B02F60830CA2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4" creationId="{FD008339-2B0F-462E-B561-4A45B23B2CE0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5" creationId="{9221F64C-F118-4805-A903-A933923342FD}"/>
          </ac:spMkLst>
        </pc:spChg>
        <pc:spChg chg="del">
          <ac:chgData name="João Pedro Marques Mourão" userId="f6c00371-08d6-47b2-b424-12045b6f5743" providerId="ADAL" clId="{E665EBCA-1E2F-443D-91FD-7BD81644C74D}" dt="2021-12-15T18:45:08.132" v="120"/>
          <ac:spMkLst>
            <pc:docMk/>
            <pc:sldMk cId="471313221" sldId="290"/>
            <ac:spMk id="1046" creationId="{5B6DADAD-ACA2-49B8-9C1D-909C99176A75}"/>
          </ac:spMkLst>
        </pc:spChg>
      </pc:sldChg>
      <pc:sldChg chg="addSp delSp modSp add mod">
        <pc:chgData name="João Pedro Marques Mourão" userId="f6c00371-08d6-47b2-b424-12045b6f5743" providerId="ADAL" clId="{E665EBCA-1E2F-443D-91FD-7BD81644C74D}" dt="2021-12-15T19:06:36.461" v="446" actId="2165"/>
        <pc:sldMkLst>
          <pc:docMk/>
          <pc:sldMk cId="480981145" sldId="290"/>
        </pc:sldMkLst>
        <pc:spChg chg="add del mod">
          <ac:chgData name="João Pedro Marques Mourão" userId="f6c00371-08d6-47b2-b424-12045b6f5743" providerId="ADAL" clId="{E665EBCA-1E2F-443D-91FD-7BD81644C74D}" dt="2021-12-15T18:56:02.301" v="435" actId="478"/>
          <ac:spMkLst>
            <pc:docMk/>
            <pc:sldMk cId="480981145" sldId="290"/>
            <ac:spMk id="4" creationId="{A839ACDC-14B9-4941-B2CE-D9899E006DA8}"/>
          </ac:spMkLst>
        </pc:spChg>
        <pc:graphicFrameChg chg="add del modGraphic">
          <ac:chgData name="João Pedro Marques Mourão" userId="f6c00371-08d6-47b2-b424-12045b6f5743" providerId="ADAL" clId="{E665EBCA-1E2F-443D-91FD-7BD81644C74D}" dt="2021-12-15T19:06:36.461" v="446" actId="2165"/>
          <ac:graphicFrameMkLst>
            <pc:docMk/>
            <pc:sldMk cId="480981145" sldId="290"/>
            <ac:graphicFrameMk id="10" creationId="{39046BD1-511C-4960-9C61-B4DC328FEA24}"/>
          </ac:graphicFrameMkLst>
        </pc:graphicFrameChg>
      </pc:sldChg>
      <pc:sldChg chg="addSp delSp add del setBg delDesignElem">
        <pc:chgData name="João Pedro Marques Mourão" userId="f6c00371-08d6-47b2-b424-12045b6f5743" providerId="ADAL" clId="{E665EBCA-1E2F-443D-91FD-7BD81644C74D}" dt="2021-12-15T18:45:33.191" v="130"/>
        <pc:sldMkLst>
          <pc:docMk/>
          <pc:sldMk cId="525633354" sldId="290"/>
        </pc:sldMkLst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1" creationId="{BD4C0BBB-0042-4603-A226-6117F3FD5B3C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3" creationId="{EC44F520-2598-460E-9F91-B02F60830CA2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4" creationId="{FD008339-2B0F-462E-B561-4A45B23B2CE0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5" creationId="{9221F64C-F118-4805-A903-A933923342FD}"/>
          </ac:spMkLst>
        </pc:spChg>
        <pc:spChg chg="add del">
          <ac:chgData name="João Pedro Marques Mourão" userId="f6c00371-08d6-47b2-b424-12045b6f5743" providerId="ADAL" clId="{E665EBCA-1E2F-443D-91FD-7BD81644C74D}" dt="2021-12-15T18:45:33.191" v="130"/>
          <ac:spMkLst>
            <pc:docMk/>
            <pc:sldMk cId="525633354" sldId="290"/>
            <ac:spMk id="1046" creationId="{5B6DADAD-ACA2-49B8-9C1D-909C99176A75}"/>
          </ac:spMkLst>
        </pc:spChg>
      </pc:sldChg>
      <pc:sldChg chg="delSp add del setBg delDesignElem">
        <pc:chgData name="João Pedro Marques Mourão" userId="f6c00371-08d6-47b2-b424-12045b6f5743" providerId="ADAL" clId="{E665EBCA-1E2F-443D-91FD-7BD81644C74D}" dt="2021-12-15T18:55:08.054" v="429" actId="47"/>
        <pc:sldMkLst>
          <pc:docMk/>
          <pc:sldMk cId="2096825808" sldId="290"/>
        </pc:sldMkLst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15" creationId="{040BF4A1-714C-419E-A19F-578DE93BE02F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17" creationId="{2F91A9BD-D57F-4941-931F-40597AB37017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19" creationId="{C54DB264-9467-4730-B9E9-C9A97DD66920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25" creationId="{BB097F88-2120-47B4-B891-5B28F66BBD4A}"/>
          </ac:spMkLst>
        </pc:spChg>
        <pc:spChg chg="del">
          <ac:chgData name="João Pedro Marques Mourão" userId="f6c00371-08d6-47b2-b424-12045b6f5743" providerId="ADAL" clId="{E665EBCA-1E2F-443D-91FD-7BD81644C74D}" dt="2021-12-15T18:55:04.300" v="428"/>
          <ac:spMkLst>
            <pc:docMk/>
            <pc:sldMk cId="2096825808" sldId="290"/>
            <ac:spMk id="26" creationId="{BF9338F5-05AB-4DC5-BD1C-1A9F26C38A7A}"/>
          </ac:spMkLst>
        </pc:spChg>
      </pc:sldChg>
      <pc:sldChg chg="delSp add del setBg delDesignElem">
        <pc:chgData name="João Pedro Marques Mourão" userId="f6c00371-08d6-47b2-b424-12045b6f5743" providerId="ADAL" clId="{E665EBCA-1E2F-443D-91FD-7BD81644C74D}" dt="2021-12-15T18:45:18.376" v="127" actId="47"/>
        <pc:sldMkLst>
          <pc:docMk/>
          <pc:sldMk cId="3020026563" sldId="290"/>
        </pc:sldMkLst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1" creationId="{BD4C0BBB-0042-4603-A226-6117F3FD5B3C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3" creationId="{EC44F520-2598-460E-9F91-B02F60830CA2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4" creationId="{FD008339-2B0F-462E-B561-4A45B23B2CE0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5" creationId="{9221F64C-F118-4805-A903-A933923342FD}"/>
          </ac:spMkLst>
        </pc:spChg>
        <pc:spChg chg="del">
          <ac:chgData name="João Pedro Marques Mourão" userId="f6c00371-08d6-47b2-b424-12045b6f5743" providerId="ADAL" clId="{E665EBCA-1E2F-443D-91FD-7BD81644C74D}" dt="2021-12-15T18:45:16.201" v="126"/>
          <ac:spMkLst>
            <pc:docMk/>
            <pc:sldMk cId="3020026563" sldId="290"/>
            <ac:spMk id="1046" creationId="{5B6DADAD-ACA2-49B8-9C1D-909C99176A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AC523-F2A6-4995-B78D-915C95F18EA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FA1FC1-69FE-4AEC-8073-5DD19718FFB4}">
      <dgm:prSet/>
      <dgm:spPr/>
      <dgm:t>
        <a:bodyPr/>
        <a:lstStyle/>
        <a:p>
          <a:r>
            <a:rPr lang="pt-BR" b="0" i="0"/>
            <a:t>Dispor de uma plataforma web acessível para todos os pacientes que necessitam de tratamento;</a:t>
          </a:r>
          <a:endParaRPr lang="en-US"/>
        </a:p>
      </dgm:t>
    </dgm:pt>
    <dgm:pt modelId="{9790B436-BD90-407F-BCC0-68D0939570A3}" type="parTrans" cxnId="{AAD5288E-BC3E-4DF9-91FF-91003D91E2FF}">
      <dgm:prSet/>
      <dgm:spPr/>
      <dgm:t>
        <a:bodyPr/>
        <a:lstStyle/>
        <a:p>
          <a:endParaRPr lang="en-US"/>
        </a:p>
      </dgm:t>
    </dgm:pt>
    <dgm:pt modelId="{52B325CB-FCAF-4C85-8509-CEC235876BCD}" type="sibTrans" cxnId="{AAD5288E-BC3E-4DF9-91FF-91003D91E2FF}">
      <dgm:prSet/>
      <dgm:spPr/>
      <dgm:t>
        <a:bodyPr/>
        <a:lstStyle/>
        <a:p>
          <a:endParaRPr lang="en-US"/>
        </a:p>
      </dgm:t>
    </dgm:pt>
    <dgm:pt modelId="{1D9160FB-5409-47EC-B204-ECB1E3C2AC26}">
      <dgm:prSet/>
      <dgm:spPr/>
      <dgm:t>
        <a:bodyPr/>
        <a:lstStyle/>
        <a:p>
          <a:r>
            <a:rPr lang="pt-BR" b="0" i="0"/>
            <a:t>Possibilitar integração com as informações de receitas médicas e consulta de bulas.</a:t>
          </a:r>
          <a:endParaRPr lang="en-US"/>
        </a:p>
      </dgm:t>
    </dgm:pt>
    <dgm:pt modelId="{2A9EFC2D-CA1D-46F7-A9AF-9F2296FF9CCF}" type="parTrans" cxnId="{E7ACF251-2DE3-40EB-B9E4-6D54B8E89A4B}">
      <dgm:prSet/>
      <dgm:spPr/>
      <dgm:t>
        <a:bodyPr/>
        <a:lstStyle/>
        <a:p>
          <a:endParaRPr lang="en-US"/>
        </a:p>
      </dgm:t>
    </dgm:pt>
    <dgm:pt modelId="{52777478-7A51-4792-9BBE-D9F40FEFFA18}" type="sibTrans" cxnId="{E7ACF251-2DE3-40EB-B9E4-6D54B8E89A4B}">
      <dgm:prSet/>
      <dgm:spPr/>
      <dgm:t>
        <a:bodyPr/>
        <a:lstStyle/>
        <a:p>
          <a:endParaRPr lang="en-US"/>
        </a:p>
      </dgm:t>
    </dgm:pt>
    <dgm:pt modelId="{36AF53F4-B7B1-48C4-B67D-C79FDE473266}">
      <dgm:prSet/>
      <dgm:spPr/>
      <dgm:t>
        <a:bodyPr/>
        <a:lstStyle/>
        <a:p>
          <a:r>
            <a:rPr lang="pt-BR" b="0" i="0"/>
            <a:t>Sistema de alarme para horário correto de medicamentação. A segunda frente possibilitará:</a:t>
          </a:r>
          <a:endParaRPr lang="en-US"/>
        </a:p>
      </dgm:t>
    </dgm:pt>
    <dgm:pt modelId="{37377CBC-4A53-4F0B-8CF1-49A20FD1E89D}" type="parTrans" cxnId="{27AB0EFA-6A8C-4AC8-B09A-F052B9392287}">
      <dgm:prSet/>
      <dgm:spPr/>
      <dgm:t>
        <a:bodyPr/>
        <a:lstStyle/>
        <a:p>
          <a:endParaRPr lang="en-US"/>
        </a:p>
      </dgm:t>
    </dgm:pt>
    <dgm:pt modelId="{8112FF5F-E9F9-4936-AB13-6ADBC8595DAF}" type="sibTrans" cxnId="{27AB0EFA-6A8C-4AC8-B09A-F052B9392287}">
      <dgm:prSet/>
      <dgm:spPr/>
      <dgm:t>
        <a:bodyPr/>
        <a:lstStyle/>
        <a:p>
          <a:endParaRPr lang="en-US"/>
        </a:p>
      </dgm:t>
    </dgm:pt>
    <dgm:pt modelId="{75F79F53-6DDF-419A-BCC6-BED8FE5A9458}">
      <dgm:prSet/>
      <dgm:spPr/>
      <dgm:t>
        <a:bodyPr/>
        <a:lstStyle/>
        <a:p>
          <a:r>
            <a:rPr lang="pt-BR" b="0" i="0"/>
            <a:t>Geração de relatórios sobre os tratamentos do paciente, contendo horários e remédios ingeridos.</a:t>
          </a:r>
          <a:endParaRPr lang="en-US"/>
        </a:p>
      </dgm:t>
    </dgm:pt>
    <dgm:pt modelId="{EF1A94BE-FB8D-45F1-BF1C-74BD812803E9}" type="parTrans" cxnId="{D0A323B7-7055-48E4-84BC-107C0AEE14E1}">
      <dgm:prSet/>
      <dgm:spPr/>
      <dgm:t>
        <a:bodyPr/>
        <a:lstStyle/>
        <a:p>
          <a:endParaRPr lang="en-US"/>
        </a:p>
      </dgm:t>
    </dgm:pt>
    <dgm:pt modelId="{CC7FD6F4-55E4-45AE-9081-191ECFDAABCD}" type="sibTrans" cxnId="{D0A323B7-7055-48E4-84BC-107C0AEE14E1}">
      <dgm:prSet/>
      <dgm:spPr/>
      <dgm:t>
        <a:bodyPr/>
        <a:lstStyle/>
        <a:p>
          <a:endParaRPr lang="en-US"/>
        </a:p>
      </dgm:t>
    </dgm:pt>
    <dgm:pt modelId="{A09A66BE-D4BE-48DF-9F15-3B8BF8414297}">
      <dgm:prSet/>
      <dgm:spPr/>
      <dgm:t>
        <a:bodyPr/>
        <a:lstStyle/>
        <a:p>
          <a:r>
            <a:rPr lang="pt-BR" b="0" i="0"/>
            <a:t>Acesso aos preços das farmácias da região.</a:t>
          </a:r>
          <a:endParaRPr lang="en-US"/>
        </a:p>
      </dgm:t>
    </dgm:pt>
    <dgm:pt modelId="{6883F6F4-88EF-474F-8FD9-F89BA4096137}" type="parTrans" cxnId="{6BBB763D-85C2-4E3C-B048-3B01E9B6E5C3}">
      <dgm:prSet/>
      <dgm:spPr/>
      <dgm:t>
        <a:bodyPr/>
        <a:lstStyle/>
        <a:p>
          <a:endParaRPr lang="en-US"/>
        </a:p>
      </dgm:t>
    </dgm:pt>
    <dgm:pt modelId="{ED4AF911-02A9-4B17-B4A8-21C45CBE49AB}" type="sibTrans" cxnId="{6BBB763D-85C2-4E3C-B048-3B01E9B6E5C3}">
      <dgm:prSet/>
      <dgm:spPr/>
      <dgm:t>
        <a:bodyPr/>
        <a:lstStyle/>
        <a:p>
          <a:endParaRPr lang="en-US"/>
        </a:p>
      </dgm:t>
    </dgm:pt>
    <dgm:pt modelId="{242F1F9C-78B1-47A0-81C1-E9499EBF95CB}" type="pres">
      <dgm:prSet presAssocID="{F76AC523-F2A6-4995-B78D-915C95F18EA1}" presName="diagram" presStyleCnt="0">
        <dgm:presLayoutVars>
          <dgm:dir/>
          <dgm:resizeHandles val="exact"/>
        </dgm:presLayoutVars>
      </dgm:prSet>
      <dgm:spPr/>
    </dgm:pt>
    <dgm:pt modelId="{A44E3328-0C33-4417-BFFE-C16C4F089748}" type="pres">
      <dgm:prSet presAssocID="{E8FA1FC1-69FE-4AEC-8073-5DD19718FFB4}" presName="node" presStyleLbl="node1" presStyleIdx="0" presStyleCnt="5">
        <dgm:presLayoutVars>
          <dgm:bulletEnabled val="1"/>
        </dgm:presLayoutVars>
      </dgm:prSet>
      <dgm:spPr/>
    </dgm:pt>
    <dgm:pt modelId="{13EB23F7-3C5D-43E8-BD0E-0D4D2DABBA98}" type="pres">
      <dgm:prSet presAssocID="{52B325CB-FCAF-4C85-8509-CEC235876BCD}" presName="sibTrans" presStyleCnt="0"/>
      <dgm:spPr/>
    </dgm:pt>
    <dgm:pt modelId="{B4B6AC86-E9EB-45A6-BEAB-7D6E37AB80D8}" type="pres">
      <dgm:prSet presAssocID="{1D9160FB-5409-47EC-B204-ECB1E3C2AC26}" presName="node" presStyleLbl="node1" presStyleIdx="1" presStyleCnt="5">
        <dgm:presLayoutVars>
          <dgm:bulletEnabled val="1"/>
        </dgm:presLayoutVars>
      </dgm:prSet>
      <dgm:spPr/>
    </dgm:pt>
    <dgm:pt modelId="{3AB85839-493C-4983-852D-779408FCC80A}" type="pres">
      <dgm:prSet presAssocID="{52777478-7A51-4792-9BBE-D9F40FEFFA18}" presName="sibTrans" presStyleCnt="0"/>
      <dgm:spPr/>
    </dgm:pt>
    <dgm:pt modelId="{3F0BC9FF-FBCC-4D1C-942C-18A11D09B229}" type="pres">
      <dgm:prSet presAssocID="{36AF53F4-B7B1-48C4-B67D-C79FDE473266}" presName="node" presStyleLbl="node1" presStyleIdx="2" presStyleCnt="5">
        <dgm:presLayoutVars>
          <dgm:bulletEnabled val="1"/>
        </dgm:presLayoutVars>
      </dgm:prSet>
      <dgm:spPr/>
    </dgm:pt>
    <dgm:pt modelId="{0543A254-C83C-461C-BF85-A5A85457B33F}" type="pres">
      <dgm:prSet presAssocID="{8112FF5F-E9F9-4936-AB13-6ADBC8595DAF}" presName="sibTrans" presStyleCnt="0"/>
      <dgm:spPr/>
    </dgm:pt>
    <dgm:pt modelId="{C2684E8F-2DE5-4BF9-A491-FADB3EA1912E}" type="pres">
      <dgm:prSet presAssocID="{75F79F53-6DDF-419A-BCC6-BED8FE5A9458}" presName="node" presStyleLbl="node1" presStyleIdx="3" presStyleCnt="5">
        <dgm:presLayoutVars>
          <dgm:bulletEnabled val="1"/>
        </dgm:presLayoutVars>
      </dgm:prSet>
      <dgm:spPr/>
    </dgm:pt>
    <dgm:pt modelId="{526557B0-593D-4F77-A217-D2F98AE502A4}" type="pres">
      <dgm:prSet presAssocID="{CC7FD6F4-55E4-45AE-9081-191ECFDAABCD}" presName="sibTrans" presStyleCnt="0"/>
      <dgm:spPr/>
    </dgm:pt>
    <dgm:pt modelId="{653B43A8-1442-4D6A-AFC1-23002D008A41}" type="pres">
      <dgm:prSet presAssocID="{A09A66BE-D4BE-48DF-9F15-3B8BF8414297}" presName="node" presStyleLbl="node1" presStyleIdx="4" presStyleCnt="5">
        <dgm:presLayoutVars>
          <dgm:bulletEnabled val="1"/>
        </dgm:presLayoutVars>
      </dgm:prSet>
      <dgm:spPr/>
    </dgm:pt>
  </dgm:ptLst>
  <dgm:cxnLst>
    <dgm:cxn modelId="{4849D737-CD54-4E1E-AD04-1F4FA6262A8B}" type="presOf" srcId="{36AF53F4-B7B1-48C4-B67D-C79FDE473266}" destId="{3F0BC9FF-FBCC-4D1C-942C-18A11D09B229}" srcOrd="0" destOrd="0" presId="urn:microsoft.com/office/officeart/2005/8/layout/default"/>
    <dgm:cxn modelId="{6BBB763D-85C2-4E3C-B048-3B01E9B6E5C3}" srcId="{F76AC523-F2A6-4995-B78D-915C95F18EA1}" destId="{A09A66BE-D4BE-48DF-9F15-3B8BF8414297}" srcOrd="4" destOrd="0" parTransId="{6883F6F4-88EF-474F-8FD9-F89BA4096137}" sibTransId="{ED4AF911-02A9-4B17-B4A8-21C45CBE49AB}"/>
    <dgm:cxn modelId="{E7ACF251-2DE3-40EB-B9E4-6D54B8E89A4B}" srcId="{F76AC523-F2A6-4995-B78D-915C95F18EA1}" destId="{1D9160FB-5409-47EC-B204-ECB1E3C2AC26}" srcOrd="1" destOrd="0" parTransId="{2A9EFC2D-CA1D-46F7-A9AF-9F2296FF9CCF}" sibTransId="{52777478-7A51-4792-9BBE-D9F40FEFFA18}"/>
    <dgm:cxn modelId="{82638256-9AEF-487C-8560-31606F0DBB05}" type="presOf" srcId="{E8FA1FC1-69FE-4AEC-8073-5DD19718FFB4}" destId="{A44E3328-0C33-4417-BFFE-C16C4F089748}" srcOrd="0" destOrd="0" presId="urn:microsoft.com/office/officeart/2005/8/layout/default"/>
    <dgm:cxn modelId="{AAD5288E-BC3E-4DF9-91FF-91003D91E2FF}" srcId="{F76AC523-F2A6-4995-B78D-915C95F18EA1}" destId="{E8FA1FC1-69FE-4AEC-8073-5DD19718FFB4}" srcOrd="0" destOrd="0" parTransId="{9790B436-BD90-407F-BCC0-68D0939570A3}" sibTransId="{52B325CB-FCAF-4C85-8509-CEC235876BCD}"/>
    <dgm:cxn modelId="{C1DF9AB3-0B9D-4BD7-966A-6A6868F1581C}" type="presOf" srcId="{1D9160FB-5409-47EC-B204-ECB1E3C2AC26}" destId="{B4B6AC86-E9EB-45A6-BEAB-7D6E37AB80D8}" srcOrd="0" destOrd="0" presId="urn:microsoft.com/office/officeart/2005/8/layout/default"/>
    <dgm:cxn modelId="{D0A323B7-7055-48E4-84BC-107C0AEE14E1}" srcId="{F76AC523-F2A6-4995-B78D-915C95F18EA1}" destId="{75F79F53-6DDF-419A-BCC6-BED8FE5A9458}" srcOrd="3" destOrd="0" parTransId="{EF1A94BE-FB8D-45F1-BF1C-74BD812803E9}" sibTransId="{CC7FD6F4-55E4-45AE-9081-191ECFDAABCD}"/>
    <dgm:cxn modelId="{F0DCD6BC-3AF6-46A1-88BC-051ADAF96E30}" type="presOf" srcId="{A09A66BE-D4BE-48DF-9F15-3B8BF8414297}" destId="{653B43A8-1442-4D6A-AFC1-23002D008A41}" srcOrd="0" destOrd="0" presId="urn:microsoft.com/office/officeart/2005/8/layout/default"/>
    <dgm:cxn modelId="{F648E7BE-8E1F-4574-A848-3E3A33372F39}" type="presOf" srcId="{F76AC523-F2A6-4995-B78D-915C95F18EA1}" destId="{242F1F9C-78B1-47A0-81C1-E9499EBF95CB}" srcOrd="0" destOrd="0" presId="urn:microsoft.com/office/officeart/2005/8/layout/default"/>
    <dgm:cxn modelId="{D7C240D6-B668-43FD-A428-BBF1923410B7}" type="presOf" srcId="{75F79F53-6DDF-419A-BCC6-BED8FE5A9458}" destId="{C2684E8F-2DE5-4BF9-A491-FADB3EA1912E}" srcOrd="0" destOrd="0" presId="urn:microsoft.com/office/officeart/2005/8/layout/default"/>
    <dgm:cxn modelId="{27AB0EFA-6A8C-4AC8-B09A-F052B9392287}" srcId="{F76AC523-F2A6-4995-B78D-915C95F18EA1}" destId="{36AF53F4-B7B1-48C4-B67D-C79FDE473266}" srcOrd="2" destOrd="0" parTransId="{37377CBC-4A53-4F0B-8CF1-49A20FD1E89D}" sibTransId="{8112FF5F-E9F9-4936-AB13-6ADBC8595DAF}"/>
    <dgm:cxn modelId="{C13F1F65-07BA-42F7-9F1B-D640DB451DBD}" type="presParOf" srcId="{242F1F9C-78B1-47A0-81C1-E9499EBF95CB}" destId="{A44E3328-0C33-4417-BFFE-C16C4F089748}" srcOrd="0" destOrd="0" presId="urn:microsoft.com/office/officeart/2005/8/layout/default"/>
    <dgm:cxn modelId="{0F9A7EA5-786A-4D88-BB1A-994F5FEFB824}" type="presParOf" srcId="{242F1F9C-78B1-47A0-81C1-E9499EBF95CB}" destId="{13EB23F7-3C5D-43E8-BD0E-0D4D2DABBA98}" srcOrd="1" destOrd="0" presId="urn:microsoft.com/office/officeart/2005/8/layout/default"/>
    <dgm:cxn modelId="{39BF2030-7C23-4590-874D-8A8F89099B2B}" type="presParOf" srcId="{242F1F9C-78B1-47A0-81C1-E9499EBF95CB}" destId="{B4B6AC86-E9EB-45A6-BEAB-7D6E37AB80D8}" srcOrd="2" destOrd="0" presId="urn:microsoft.com/office/officeart/2005/8/layout/default"/>
    <dgm:cxn modelId="{E44E8C6F-CA20-4324-AF32-B889B8B6B0A9}" type="presParOf" srcId="{242F1F9C-78B1-47A0-81C1-E9499EBF95CB}" destId="{3AB85839-493C-4983-852D-779408FCC80A}" srcOrd="3" destOrd="0" presId="urn:microsoft.com/office/officeart/2005/8/layout/default"/>
    <dgm:cxn modelId="{9E84498B-CE87-49C9-AF7F-FEC7DCABD3DB}" type="presParOf" srcId="{242F1F9C-78B1-47A0-81C1-E9499EBF95CB}" destId="{3F0BC9FF-FBCC-4D1C-942C-18A11D09B229}" srcOrd="4" destOrd="0" presId="urn:microsoft.com/office/officeart/2005/8/layout/default"/>
    <dgm:cxn modelId="{B67BD4CC-DEE2-4446-99F7-E676CE92BC23}" type="presParOf" srcId="{242F1F9C-78B1-47A0-81C1-E9499EBF95CB}" destId="{0543A254-C83C-461C-BF85-A5A85457B33F}" srcOrd="5" destOrd="0" presId="urn:microsoft.com/office/officeart/2005/8/layout/default"/>
    <dgm:cxn modelId="{EFBCF610-A019-492E-B1CE-453FA694A331}" type="presParOf" srcId="{242F1F9C-78B1-47A0-81C1-E9499EBF95CB}" destId="{C2684E8F-2DE5-4BF9-A491-FADB3EA1912E}" srcOrd="6" destOrd="0" presId="urn:microsoft.com/office/officeart/2005/8/layout/default"/>
    <dgm:cxn modelId="{9B958362-7E02-4E30-919A-8845EC5C5789}" type="presParOf" srcId="{242F1F9C-78B1-47A0-81C1-E9499EBF95CB}" destId="{526557B0-593D-4F77-A217-D2F98AE502A4}" srcOrd="7" destOrd="0" presId="urn:microsoft.com/office/officeart/2005/8/layout/default"/>
    <dgm:cxn modelId="{8CBFAE79-5D6E-43E7-9B1D-841644CA9ACD}" type="presParOf" srcId="{242F1F9C-78B1-47A0-81C1-E9499EBF95CB}" destId="{653B43A8-1442-4D6A-AFC1-23002D008A4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3328-0C33-4417-BFFE-C16C4F089748}">
      <dsp:nvSpPr>
        <dsp:cNvPr id="0" name=""/>
        <dsp:cNvSpPr/>
      </dsp:nvSpPr>
      <dsp:spPr>
        <a:xfrm>
          <a:off x="362021" y="601"/>
          <a:ext cx="3221558" cy="1932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Dispor de uma plataforma web acessível para todos os pacientes que necessitam de tratamento;</a:t>
          </a:r>
          <a:endParaRPr lang="en-US" sz="2100" kern="1200"/>
        </a:p>
      </dsp:txBody>
      <dsp:txXfrm>
        <a:off x="362021" y="601"/>
        <a:ext cx="3221558" cy="1932934"/>
      </dsp:txXfrm>
    </dsp:sp>
    <dsp:sp modelId="{B4B6AC86-E9EB-45A6-BEAB-7D6E37AB80D8}">
      <dsp:nvSpPr>
        <dsp:cNvPr id="0" name=""/>
        <dsp:cNvSpPr/>
      </dsp:nvSpPr>
      <dsp:spPr>
        <a:xfrm>
          <a:off x="3905735" y="601"/>
          <a:ext cx="3221558" cy="1932934"/>
        </a:xfrm>
        <a:prstGeom prst="rect">
          <a:avLst/>
        </a:prstGeom>
        <a:solidFill>
          <a:schemeClr val="accent5">
            <a:hueOff val="376384"/>
            <a:satOff val="1048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Possibilitar integração com as informações de receitas médicas e consulta de bulas.</a:t>
          </a:r>
          <a:endParaRPr lang="en-US" sz="2100" kern="1200"/>
        </a:p>
      </dsp:txBody>
      <dsp:txXfrm>
        <a:off x="3905735" y="601"/>
        <a:ext cx="3221558" cy="1932934"/>
      </dsp:txXfrm>
    </dsp:sp>
    <dsp:sp modelId="{3F0BC9FF-FBCC-4D1C-942C-18A11D09B229}">
      <dsp:nvSpPr>
        <dsp:cNvPr id="0" name=""/>
        <dsp:cNvSpPr/>
      </dsp:nvSpPr>
      <dsp:spPr>
        <a:xfrm>
          <a:off x="7449449" y="601"/>
          <a:ext cx="3221558" cy="1932934"/>
        </a:xfrm>
        <a:prstGeom prst="rect">
          <a:avLst/>
        </a:prstGeom>
        <a:solidFill>
          <a:schemeClr val="accent5">
            <a:hueOff val="752768"/>
            <a:satOff val="2096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Sistema de alarme para horário correto de medicamentação. A segunda frente possibilitará:</a:t>
          </a:r>
          <a:endParaRPr lang="en-US" sz="2100" kern="1200"/>
        </a:p>
      </dsp:txBody>
      <dsp:txXfrm>
        <a:off x="7449449" y="601"/>
        <a:ext cx="3221558" cy="1932934"/>
      </dsp:txXfrm>
    </dsp:sp>
    <dsp:sp modelId="{C2684E8F-2DE5-4BF9-A491-FADB3EA1912E}">
      <dsp:nvSpPr>
        <dsp:cNvPr id="0" name=""/>
        <dsp:cNvSpPr/>
      </dsp:nvSpPr>
      <dsp:spPr>
        <a:xfrm>
          <a:off x="2133878" y="2255692"/>
          <a:ext cx="3221558" cy="1932934"/>
        </a:xfrm>
        <a:prstGeom prst="rect">
          <a:avLst/>
        </a:prstGeom>
        <a:solidFill>
          <a:schemeClr val="accent5">
            <a:hueOff val="1129151"/>
            <a:satOff val="3144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Geração de relatórios sobre os tratamentos do paciente, contendo horários e remédios ingeridos.</a:t>
          </a:r>
          <a:endParaRPr lang="en-US" sz="2100" kern="1200"/>
        </a:p>
      </dsp:txBody>
      <dsp:txXfrm>
        <a:off x="2133878" y="2255692"/>
        <a:ext cx="3221558" cy="1932934"/>
      </dsp:txXfrm>
    </dsp:sp>
    <dsp:sp modelId="{653B43A8-1442-4D6A-AFC1-23002D008A41}">
      <dsp:nvSpPr>
        <dsp:cNvPr id="0" name=""/>
        <dsp:cNvSpPr/>
      </dsp:nvSpPr>
      <dsp:spPr>
        <a:xfrm>
          <a:off x="5677592" y="2255692"/>
          <a:ext cx="3221558" cy="1932934"/>
        </a:xfrm>
        <a:prstGeom prst="rect">
          <a:avLst/>
        </a:prstGeom>
        <a:solidFill>
          <a:schemeClr val="accent5">
            <a:hueOff val="1505535"/>
            <a:satOff val="4192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Acesso aos preços das farmácias da região.</a:t>
          </a:r>
          <a:endParaRPr lang="en-US" sz="2100" kern="1200"/>
        </a:p>
      </dsp:txBody>
      <dsp:txXfrm>
        <a:off x="5677592" y="2255692"/>
        <a:ext cx="3221558" cy="193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58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DB7D06-EC16-4792-B319-F5D62668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pc="700">
                <a:effectLst/>
              </a:rPr>
              <a:t>Minha Saúde</a:t>
            </a:r>
            <a:br>
              <a:rPr lang="en-US" spc="700">
                <a:effectLst/>
              </a:rPr>
            </a:br>
            <a:endParaRPr lang="en-US" spc="7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6D827-4216-45E5-A235-F47076AA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ADILSON ANTONIO FERREIRA JR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JOÃO PEDRO MARQUES MOURÃO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MATEUS VITORINO GUIMARAES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RODRIGO LOBENWEIN RESENDE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VERA LÚCIA GONÇALVES ALMEIDA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CEDF3A-F9BA-40ED-9753-1FAFFF14A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6" r="54821" b="1"/>
          <a:stretch/>
        </p:blipFill>
        <p:spPr bwMode="auto">
          <a:xfrm>
            <a:off x="8115300" y="-12515"/>
            <a:ext cx="4076700" cy="64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1C78C39-0CE5-4B0C-930C-8AB49C5AEE75}"/>
              </a:ext>
            </a:extLst>
          </p:cNvPr>
          <p:cNvSpPr txBox="1">
            <a:spLocks/>
          </p:cNvSpPr>
          <p:nvPr/>
        </p:nvSpPr>
        <p:spPr>
          <a:xfrm>
            <a:off x="8689896" y="3766533"/>
            <a:ext cx="3258570" cy="338749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1400" spc="700" dirty="0" err="1">
                <a:solidFill>
                  <a:schemeClr val="bg1"/>
                </a:solidFill>
              </a:rPr>
              <a:t>Orientadora</a:t>
            </a:r>
            <a:r>
              <a:rPr lang="en-US" sz="1400" spc="700" dirty="0">
                <a:solidFill>
                  <a:schemeClr val="bg1"/>
                </a:solidFill>
              </a:rPr>
              <a:t>: Simone </a:t>
            </a:r>
            <a:r>
              <a:rPr lang="en-US" sz="1400" spc="700" dirty="0" err="1">
                <a:solidFill>
                  <a:schemeClr val="bg1"/>
                </a:solidFill>
              </a:rPr>
              <a:t>alves</a:t>
            </a:r>
            <a:r>
              <a:rPr lang="en-US" sz="1400" spc="700" dirty="0">
                <a:solidFill>
                  <a:schemeClr val="bg1"/>
                </a:solidFill>
              </a:rPr>
              <a:t> </a:t>
            </a:r>
            <a:r>
              <a:rPr lang="en-US" sz="1400" spc="700" dirty="0" err="1">
                <a:solidFill>
                  <a:schemeClr val="bg1"/>
                </a:solidFill>
              </a:rPr>
              <a:t>nogueira</a:t>
            </a:r>
            <a:br>
              <a:rPr lang="en-US" sz="3200" spc="700" dirty="0">
                <a:solidFill>
                  <a:schemeClr val="bg1"/>
                </a:solidFill>
              </a:rPr>
            </a:br>
            <a:endParaRPr lang="en-US" sz="3200" spc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31982-4CF7-49BF-B9DD-499E1581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Controle de versão</a:t>
            </a:r>
          </a:p>
        </p:txBody>
      </p:sp>
      <p:pic>
        <p:nvPicPr>
          <p:cNvPr id="4098" name="Picture 2" descr="Figura 2 – Fluxo de trabalho do modelo GitFlow (Vietro, 2015)">
            <a:extLst>
              <a:ext uri="{FF2B5EF4-FFF2-40B4-BE49-F238E27FC236}">
                <a16:creationId xmlns:a16="http://schemas.microsoft.com/office/drawing/2014/main" id="{ADF885D1-B734-497A-8E2B-E3341F460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1196374"/>
            <a:ext cx="7214138" cy="447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0E1B-66C0-4C30-8B33-8BF6BAF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920008"/>
            <a:ext cx="5168980" cy="4852141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latin typeface="-apple-system"/>
              </a:rPr>
              <a:t>Funções</a:t>
            </a:r>
            <a:br>
              <a:rPr lang="pt-BR" sz="4000" b="1" i="0" dirty="0">
                <a:effectLst/>
                <a:latin typeface="-apple-system"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2C16-880C-4CF2-A3AB-96733014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814" y="949827"/>
            <a:ext cx="3790585" cy="476517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Scrum Master: Rodrigo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Lobenwein</a:t>
            </a:r>
            <a:endParaRPr lang="pt-BR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Product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Owner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: Adilson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Antonio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Ferreira Jr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Equipe de Desenvolvimento: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Adilson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Antonio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Ferreira Jr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João Pedro Marques Mourão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Mateus Vitorino Guimaraes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Rodrigo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Lobenwein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Resende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Vera Lúcia Gonçalves Almeida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Equipe de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Adilson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Antonio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Ferreira Jr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João Pedro Marques Mourão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Mateus Vitorino Guimaraes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Rodrigo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-apple-system"/>
              </a:rPr>
              <a:t>Lobenwein</a:t>
            </a: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 Resende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-apple-system"/>
              </a:rPr>
              <a:t>Vera Lúcia Gonçalves Almeida</a:t>
            </a:r>
          </a:p>
        </p:txBody>
      </p:sp>
    </p:spTree>
    <p:extLst>
      <p:ext uri="{BB962C8B-B14F-4D97-AF65-F5344CB8AC3E}">
        <p14:creationId xmlns:p14="http://schemas.microsoft.com/office/powerpoint/2010/main" val="9879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36A41-BF38-4C0A-BA59-CDCE04AE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90E1B-66C0-4C30-8B33-8BF6BAF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56" y="908649"/>
            <a:ext cx="4079720" cy="3977676"/>
          </a:xfrm>
        </p:spPr>
        <p:txBody>
          <a:bodyPr anchor="t">
            <a:normAutofit/>
          </a:bodyPr>
          <a:lstStyle/>
          <a:p>
            <a:pPr algn="r"/>
            <a:r>
              <a:rPr lang="pt-BR" sz="3400" dirty="0">
                <a:latin typeface="-apple-system"/>
              </a:rPr>
              <a:t>Ferramentas:</a:t>
            </a:r>
            <a:br>
              <a:rPr lang="pt-BR" sz="3400" b="1" i="0" dirty="0">
                <a:effectLst/>
                <a:latin typeface="-apple-system"/>
              </a:rPr>
            </a:br>
            <a:endParaRPr lang="pt-BR" sz="3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2C16-880C-4CF2-A3AB-96733014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896" y="964889"/>
            <a:ext cx="5118505" cy="49091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500" b="1" i="0" dirty="0">
                <a:effectLst/>
                <a:latin typeface="-apple-system"/>
              </a:rPr>
              <a:t>Ferramentas</a:t>
            </a:r>
          </a:p>
          <a:p>
            <a:pPr>
              <a:lnSpc>
                <a:spcPct val="110000"/>
              </a:lnSpc>
            </a:pPr>
            <a:r>
              <a:rPr lang="pt-BR" sz="1500" b="0" i="0" dirty="0">
                <a:effectLst/>
                <a:latin typeface="-apple-system"/>
              </a:rPr>
              <a:t>As ferramentas empregadas no projeto são: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Editor de código: Visual Studio Code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Ferramentas de comunicação: WhatsApp, Teams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Ferramentas de desenho de tela: </a:t>
            </a:r>
            <a:r>
              <a:rPr lang="pt-BR" sz="1500" b="0" i="0" dirty="0" err="1">
                <a:effectLst/>
                <a:latin typeface="-apple-system"/>
              </a:rPr>
              <a:t>Figma</a:t>
            </a:r>
            <a:endParaRPr lang="pt-BR" sz="1500" b="0" i="0" dirty="0">
              <a:effectLst/>
              <a:latin typeface="-apple-system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Editor de diagramas UML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 err="1">
                <a:effectLst/>
                <a:latin typeface="-apple-system"/>
              </a:rPr>
              <a:t>StarUML</a:t>
            </a:r>
            <a:r>
              <a:rPr lang="pt-BR" sz="1500" b="0" i="0" dirty="0">
                <a:effectLst/>
                <a:latin typeface="-apple-system"/>
              </a:rPr>
              <a:t> (Esquema Relacional "pé de Galinha")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Draw.io (Diagrama Entidade-Relacionamento)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MS PowerPoint (Modelo Relacional)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  <a:latin typeface="-apple-system"/>
              </a:rPr>
              <a:t>InDesign (Diagrama de Fluxo de Dados)</a:t>
            </a:r>
          </a:p>
          <a:p>
            <a:pPr>
              <a:lnSpc>
                <a:spcPct val="110000"/>
              </a:lnSpc>
            </a:pPr>
            <a:r>
              <a:rPr lang="pt-BR" sz="1500" b="0" i="0" dirty="0">
                <a:effectLst/>
                <a:latin typeface="-apple-system"/>
              </a:rPr>
              <a:t>O VS Code foi escolhido por ser uma solução gratuita, leve e versátil, além de possuir integração com o GitHub e GitHub Desktop, o que facilita o controle de versões e a gestão das </a:t>
            </a:r>
            <a:r>
              <a:rPr lang="pt-BR" sz="1500" b="0" i="0" dirty="0" err="1">
                <a:effectLst/>
                <a:latin typeface="-apple-system"/>
              </a:rPr>
              <a:t>branches</a:t>
            </a:r>
            <a:r>
              <a:rPr lang="pt-BR" sz="1500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36A8B-01FD-4675-9D35-FA0CC50FD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D76E8-086A-40F9-B995-AEFD77D9C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D3689-9ED6-4A9A-ADAB-627976AE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Projeto de interface</a:t>
            </a:r>
          </a:p>
        </p:txBody>
      </p:sp>
      <p:pic>
        <p:nvPicPr>
          <p:cNvPr id="5122" name="Picture 2" descr="Tela Principal">
            <a:extLst>
              <a:ext uri="{FF2B5EF4-FFF2-40B4-BE49-F238E27FC236}">
                <a16:creationId xmlns:a16="http://schemas.microsoft.com/office/drawing/2014/main" id="{C2FAEB09-02BD-47CD-8AB7-967BB5F07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3154" y="457200"/>
            <a:ext cx="3035067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5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E65F5-7E10-4E4E-B656-D6961B3B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Diagrama de fluxo</a:t>
            </a:r>
            <a:br>
              <a:rPr lang="en-US" sz="3200" spc="750">
                <a:solidFill>
                  <a:schemeClr val="bg1"/>
                </a:solidFill>
              </a:rPr>
            </a:br>
            <a:endParaRPr lang="en-US" sz="3200" spc="750">
              <a:solidFill>
                <a:schemeClr val="bg1"/>
              </a:solidFill>
            </a:endParaRPr>
          </a:p>
        </p:txBody>
      </p:sp>
      <p:pic>
        <p:nvPicPr>
          <p:cNvPr id="6146" name="Picture 2" descr="Diagrama de Fluxo de Dados">
            <a:extLst>
              <a:ext uri="{FF2B5EF4-FFF2-40B4-BE49-F238E27FC236}">
                <a16:creationId xmlns:a16="http://schemas.microsoft.com/office/drawing/2014/main" id="{5985E533-E50C-4931-A89E-826078D3A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508" y="457200"/>
            <a:ext cx="6840360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7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E2431A-4792-49BD-8C9B-5B28B00A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Diagrama de classe</a:t>
            </a:r>
          </a:p>
        </p:txBody>
      </p:sp>
      <p:pic>
        <p:nvPicPr>
          <p:cNvPr id="7170" name="Picture 2" descr="Diagramas de Classes">
            <a:extLst>
              <a:ext uri="{FF2B5EF4-FFF2-40B4-BE49-F238E27FC236}">
                <a16:creationId xmlns:a16="http://schemas.microsoft.com/office/drawing/2014/main" id="{5C8A482C-307C-4C38-B431-D9987505E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7838" y="0"/>
            <a:ext cx="8153398" cy="68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3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0B06A6-55D5-4C7E-AD04-F2A71CAE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7" name="Graphic 6" descr="Usuário">
            <a:extLst>
              <a:ext uri="{FF2B5EF4-FFF2-40B4-BE49-F238E27FC236}">
                <a16:creationId xmlns:a16="http://schemas.microsoft.com/office/drawing/2014/main" id="{C9748A62-EB74-4512-A443-2BE4931B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Fazendo login como funcionário">
            <a:extLst>
              <a:ext uri="{FF2B5EF4-FFF2-40B4-BE49-F238E27FC236}">
                <a16:creationId xmlns:a16="http://schemas.microsoft.com/office/drawing/2014/main" id="{2C29ED6C-0CC4-4A3F-8484-517E8EA5B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2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5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275FD0-CF8E-4ABD-91A7-5B68D16D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PERFIL</a:t>
            </a:r>
            <a:br>
              <a:rPr lang="en-US" sz="4000" spc="750">
                <a:solidFill>
                  <a:schemeClr val="bg1"/>
                </a:solidFill>
              </a:rPr>
            </a:br>
            <a:endParaRPr lang="en-US" sz="4000" spc="750">
              <a:solidFill>
                <a:schemeClr val="bg1"/>
              </a:solidFill>
            </a:endParaRP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B45BE2B9-F5E0-4A7B-90F7-094AAE35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ela de Funcionário Perfil">
            <a:extLst>
              <a:ext uri="{FF2B5EF4-FFF2-40B4-BE49-F238E27FC236}">
                <a16:creationId xmlns:a16="http://schemas.microsoft.com/office/drawing/2014/main" id="{A32995BC-A5C4-431A-8898-82B3615BC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0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E56F7-EE68-4AA8-B88C-0B7598F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  <a:t>Introdução</a:t>
            </a:r>
            <a:b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1A8A6-9C1D-4E5B-9294-EEF1EFDF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São tantos detalhes em relação a remédios que qualquer pessoa corre o risco de esquecer algum deles. Para isso, seria bem-vinda uma ajuda tecnológica para trazer mais tranquilidade aos usuários (e seus responsáveis) de qualquer tipo de medicamentos de uso contínuo ou não.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. Com isso, é necessário estar sempre com a atenção voltada para os seguintes detalhes: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validade;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modo de uso;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dosagem;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medicamento em sua embalagem original;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estoque;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onde comprar;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preço.</a:t>
            </a:r>
          </a:p>
          <a:p>
            <a:pPr>
              <a:lnSpc>
                <a:spcPct val="110000"/>
              </a:lnSpc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61919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Perfil e Tratamento">
            <a:extLst>
              <a:ext uri="{FF2B5EF4-FFF2-40B4-BE49-F238E27FC236}">
                <a16:creationId xmlns:a16="http://schemas.microsoft.com/office/drawing/2014/main" id="{E4AF6EB1-A559-4C61-AFA7-0D64DC958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0"/>
          <a:stretch/>
        </p:blipFill>
        <p:spPr bwMode="auto">
          <a:xfrm>
            <a:off x="774914" y="-1"/>
            <a:ext cx="10569845" cy="6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4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51D1F-7414-476F-BA51-1A6C71D1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Tratamentos</a:t>
            </a:r>
            <a:br>
              <a:rPr lang="en-US" sz="4000" spc="750">
                <a:solidFill>
                  <a:schemeClr val="bg1"/>
                </a:solidFill>
              </a:rPr>
            </a:br>
            <a:endParaRPr lang="en-US" sz="4000" spc="750">
              <a:solidFill>
                <a:schemeClr val="bg1"/>
              </a:solidFill>
            </a:endParaRPr>
          </a:p>
        </p:txBody>
      </p:sp>
      <p:pic>
        <p:nvPicPr>
          <p:cNvPr id="7" name="Graphic 6" descr="Agulha">
            <a:extLst>
              <a:ext uri="{FF2B5EF4-FFF2-40B4-BE49-F238E27FC236}">
                <a16:creationId xmlns:a16="http://schemas.microsoft.com/office/drawing/2014/main" id="{4E0184A2-7D3C-49A9-B539-6FFB18B1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Botão adicionar tratamento">
            <a:extLst>
              <a:ext uri="{FF2B5EF4-FFF2-40B4-BE49-F238E27FC236}">
                <a16:creationId xmlns:a16="http://schemas.microsoft.com/office/drawing/2014/main" id="{B6FFB12D-62DB-4761-B768-3634F3FD3D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80"/>
          <a:stretch/>
        </p:blipFill>
        <p:spPr bwMode="auto">
          <a:xfrm>
            <a:off x="976393" y="-429"/>
            <a:ext cx="10337370" cy="68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9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Tela de Perfil Cliente">
            <a:extLst>
              <a:ext uri="{FF2B5EF4-FFF2-40B4-BE49-F238E27FC236}">
                <a16:creationId xmlns:a16="http://schemas.microsoft.com/office/drawing/2014/main" id="{15DECA8E-EEBC-44D7-AE9C-CDFFC84C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32" y="0"/>
            <a:ext cx="101361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6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1C4E6-5CAB-4BC6-8D7A-BCB7D7C7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Medicamentos</a:t>
            </a:r>
          </a:p>
        </p:txBody>
      </p:sp>
      <p:pic>
        <p:nvPicPr>
          <p:cNvPr id="7" name="Graphic 6" descr="Medicina">
            <a:extLst>
              <a:ext uri="{FF2B5EF4-FFF2-40B4-BE49-F238E27FC236}">
                <a16:creationId xmlns:a16="http://schemas.microsoft.com/office/drawing/2014/main" id="{ADEDF99F-8E83-4A56-A99D-A5101257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Picture 2" descr="Botão adicionar medicamentos">
            <a:extLst>
              <a:ext uri="{FF2B5EF4-FFF2-40B4-BE49-F238E27FC236}">
                <a16:creationId xmlns:a16="http://schemas.microsoft.com/office/drawing/2014/main" id="{9988B927-B8D7-4126-9B0B-5092F985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0"/>
            <a:ext cx="1000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1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 descr="Cadastro de novo medicamento">
            <a:extLst>
              <a:ext uri="{FF2B5EF4-FFF2-40B4-BE49-F238E27FC236}">
                <a16:creationId xmlns:a16="http://schemas.microsoft.com/office/drawing/2014/main" id="{09A5C2DB-AC0F-4DB1-A6DF-0BC6C6D09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0"/>
            <a:ext cx="10669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2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A9ED2-DAEE-4021-8960-AD9EB7BA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Caixinha de remédios</a:t>
            </a:r>
          </a:p>
        </p:txBody>
      </p:sp>
      <p:pic>
        <p:nvPicPr>
          <p:cNvPr id="7" name="Graphic 6" descr="Saúde">
            <a:extLst>
              <a:ext uri="{FF2B5EF4-FFF2-40B4-BE49-F238E27FC236}">
                <a16:creationId xmlns:a16="http://schemas.microsoft.com/office/drawing/2014/main" id="{6DB4D5E9-95C5-4845-9556-3372E587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 descr="CAixinha de Remédios e botão adicionar medicamento">
            <a:extLst>
              <a:ext uri="{FF2B5EF4-FFF2-40B4-BE49-F238E27FC236}">
                <a16:creationId xmlns:a16="http://schemas.microsoft.com/office/drawing/2014/main" id="{52C22FE7-DBBD-4F7A-9EA7-1ED8DF9B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0"/>
            <a:ext cx="1023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8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37379-3066-4DFA-A09D-48C61520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4" name="Picture 2" descr="Cadastro de novo medicamento na caixinha de remédios">
            <a:extLst>
              <a:ext uri="{FF2B5EF4-FFF2-40B4-BE49-F238E27FC236}">
                <a16:creationId xmlns:a16="http://schemas.microsoft.com/office/drawing/2014/main" id="{CE804C4D-F096-4DBF-890E-1A34EAFB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0"/>
            <a:ext cx="1015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9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E0B78F-1ABB-4729-B58A-DE662948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pt-BR" sz="4000" b="1" i="0">
                <a:effectLst/>
                <a:latin typeface="-apple-system"/>
              </a:rPr>
              <a:t>Problema</a:t>
            </a:r>
            <a:br>
              <a:rPr lang="pt-BR" sz="4000" b="1" i="0">
                <a:effectLst/>
                <a:latin typeface="-apple-system"/>
              </a:rPr>
            </a:b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B4F32-C7F2-4EA5-872B-909F7BA3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040" y="1053838"/>
            <a:ext cx="5929421" cy="4301933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-apple-system"/>
              </a:rPr>
              <a:t>Estudos mostram que o horário da ingestão do medicamento pode aumentar sua eficácia ou causar efeitos colaterais graves (SANTOS, 2011). Portanto, é muito importante seguir corretamente a posologia determinada pelo médico.</a:t>
            </a:r>
          </a:p>
          <a:p>
            <a:r>
              <a:rPr lang="pt-BR" b="0" i="0" dirty="0">
                <a:effectLst/>
                <a:latin typeface="-apple-system"/>
              </a:rPr>
              <a:t>Quando o tratamento é prolongado ou contínuo, adiciona-se ao desafio o controle do estoque dos medicamentos. No momento de se renovar os estoques, é necessário saber se a receita ainda é válida e se todos os medicamentos necessários são encontrados na farmácia mais próxima.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FC395-A6EC-4BDE-931E-0E30914E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E23B478-7279-45EF-93D8-04C7A363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A72102-5644-4607-93E7-1BE399AC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  <a:t>Objetivos</a:t>
            </a:r>
            <a:br>
              <a:rPr lang="pt-BR" sz="3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320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BA8BD96-6DAB-4D9F-9570-3FF5B25B9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75996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49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00C571-846B-4306-AEF1-A2DF61F02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90E1B-66C0-4C30-8B33-8BF6BAF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920008"/>
            <a:ext cx="5168980" cy="4852141"/>
          </a:xfrm>
        </p:spPr>
        <p:txBody>
          <a:bodyPr anchor="t">
            <a:normAutofit/>
          </a:bodyPr>
          <a:lstStyle/>
          <a:p>
            <a:r>
              <a:rPr lang="pt-BR" sz="4000" b="1" i="0" dirty="0">
                <a:effectLst/>
                <a:latin typeface="-apple-system"/>
              </a:rPr>
              <a:t>Público-Alvo</a:t>
            </a:r>
            <a:br>
              <a:rPr lang="pt-BR" sz="4000" b="1" i="0" dirty="0">
                <a:effectLst/>
                <a:latin typeface="-apple-system"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2C16-880C-4CF2-A3AB-96733014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814" y="949827"/>
            <a:ext cx="3790585" cy="47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0" i="0" dirty="0">
                <a:effectLst/>
                <a:latin typeface="-apple-system"/>
              </a:rPr>
              <a:t>Esta aplicação apresenta dois tipos de público-alvo, sendo eles, clientes de farmácias/drogarias e funcionários dessas empresas. Dessa maneira, a plataforma poderá ser utilizada para auxiliar tanto quem precisa comprar medicamento(s) quanto os colaboradores das farmácias/drogarias que poderão ter acesso a prescrição médica.</a:t>
            </a:r>
            <a:endParaRPr lang="pt-B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D093C-29FB-4E3D-9DBB-F23710957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3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3000"/>
                </a:schemeClr>
              </a:gs>
              <a:gs pos="32000">
                <a:schemeClr val="accent5">
                  <a:alpha val="72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13265-BEA0-4856-9FFF-9156F3F52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373"/>
            <a:ext cx="8153398" cy="457199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0000"/>
                </a:schemeClr>
              </a:gs>
              <a:gs pos="71000">
                <a:schemeClr val="accent2">
                  <a:alpha val="6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8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8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FD008339-2B0F-462E-B561-4A45B23B2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36B28D-7BCB-41A5-8F34-FCB51630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98" y="5619505"/>
            <a:ext cx="9448800" cy="106679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 err="1"/>
              <a:t>PErsonas</a:t>
            </a:r>
            <a:endParaRPr lang="en-US" sz="4000" spc="750" dirty="0"/>
          </a:p>
        </p:txBody>
      </p:sp>
      <p:sp>
        <p:nvSpPr>
          <p:cNvPr id="1045" name="Rectangle 88">
            <a:extLst>
              <a:ext uri="{FF2B5EF4-FFF2-40B4-BE49-F238E27FC236}">
                <a16:creationId xmlns:a16="http://schemas.microsoft.com/office/drawing/2014/main" id="{9221F64C-F118-4805-A903-A93392334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006"/>
            <a:ext cx="12192002" cy="240036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>
                  <a:alpha val="8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14" descr="Gustavo Henrique">
            <a:extLst>
              <a:ext uri="{FF2B5EF4-FFF2-40B4-BE49-F238E27FC236}">
                <a16:creationId xmlns:a16="http://schemas.microsoft.com/office/drawing/2014/main" id="{FB5B3186-426A-433D-B42C-3847E6B7A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6" r="15468" b="-2"/>
          <a:stretch/>
        </p:blipFill>
        <p:spPr bwMode="auto">
          <a:xfrm>
            <a:off x="1371600" y="1316227"/>
            <a:ext cx="2831077" cy="2831077"/>
          </a:xfrm>
          <a:custGeom>
            <a:avLst/>
            <a:gdLst/>
            <a:ahLst/>
            <a:cxnLst/>
            <a:rect l="l" t="t" r="r" b="b"/>
            <a:pathLst>
              <a:path w="3124174" h="3124174">
                <a:moveTo>
                  <a:pt x="1562087" y="0"/>
                </a:moveTo>
                <a:cubicBezTo>
                  <a:pt x="2424804" y="0"/>
                  <a:pt x="3124174" y="699370"/>
                  <a:pt x="3124174" y="1562087"/>
                </a:cubicBezTo>
                <a:cubicBezTo>
                  <a:pt x="3124174" y="2424804"/>
                  <a:pt x="2424804" y="3124174"/>
                  <a:pt x="1562087" y="3124174"/>
                </a:cubicBezTo>
                <a:cubicBezTo>
                  <a:pt x="699370" y="3124174"/>
                  <a:pt x="0" y="2424804"/>
                  <a:pt x="0" y="1562087"/>
                </a:cubicBezTo>
                <a:cubicBezTo>
                  <a:pt x="0" y="699370"/>
                  <a:pt x="699370" y="0"/>
                  <a:pt x="15620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a Antônia Souza">
            <a:extLst>
              <a:ext uri="{FF2B5EF4-FFF2-40B4-BE49-F238E27FC236}">
                <a16:creationId xmlns:a16="http://schemas.microsoft.com/office/drawing/2014/main" id="{C410E847-2867-493C-81E7-41CCBC088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r="1" b="23348"/>
          <a:stretch/>
        </p:blipFill>
        <p:spPr bwMode="auto">
          <a:xfrm>
            <a:off x="4719882" y="1316227"/>
            <a:ext cx="2831077" cy="2831077"/>
          </a:xfrm>
          <a:custGeom>
            <a:avLst/>
            <a:gdLst/>
            <a:ahLst/>
            <a:cxnLst/>
            <a:rect l="l" t="t" r="r" b="b"/>
            <a:pathLst>
              <a:path w="3124174" h="3124174">
                <a:moveTo>
                  <a:pt x="1562087" y="0"/>
                </a:moveTo>
                <a:cubicBezTo>
                  <a:pt x="2424804" y="0"/>
                  <a:pt x="3124174" y="699370"/>
                  <a:pt x="3124174" y="1562087"/>
                </a:cubicBezTo>
                <a:cubicBezTo>
                  <a:pt x="3124174" y="2424804"/>
                  <a:pt x="2424804" y="3124174"/>
                  <a:pt x="1562087" y="3124174"/>
                </a:cubicBezTo>
                <a:cubicBezTo>
                  <a:pt x="699370" y="3124174"/>
                  <a:pt x="0" y="2424804"/>
                  <a:pt x="0" y="1562087"/>
                </a:cubicBezTo>
                <a:cubicBezTo>
                  <a:pt x="0" y="699370"/>
                  <a:pt x="699370" y="0"/>
                  <a:pt x="15620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90">
            <a:extLst>
              <a:ext uri="{FF2B5EF4-FFF2-40B4-BE49-F238E27FC236}">
                <a16:creationId xmlns:a16="http://schemas.microsoft.com/office/drawing/2014/main" id="{5B6DADAD-ACA2-49B8-9C1D-909C9917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28496" y="18798"/>
            <a:ext cx="2563504" cy="2380565"/>
          </a:xfrm>
          <a:prstGeom prst="rect">
            <a:avLst/>
          </a:prstGeom>
          <a:gradFill>
            <a:gsLst>
              <a:gs pos="0">
                <a:schemeClr val="accent5">
                  <a:alpha val="54000"/>
                </a:schemeClr>
              </a:gs>
              <a:gs pos="69000">
                <a:schemeClr val="accent5">
                  <a:alpha val="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Fernando Oliveira">
            <a:extLst>
              <a:ext uri="{FF2B5EF4-FFF2-40B4-BE49-F238E27FC236}">
                <a16:creationId xmlns:a16="http://schemas.microsoft.com/office/drawing/2014/main" id="{170EBBC3-3706-4D64-9D25-D61BB2ED2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" b="1"/>
          <a:stretch/>
        </p:blipFill>
        <p:spPr bwMode="auto">
          <a:xfrm>
            <a:off x="8017894" y="1316227"/>
            <a:ext cx="2830216" cy="2831077"/>
          </a:xfrm>
          <a:custGeom>
            <a:avLst/>
            <a:gdLst/>
            <a:ahLst/>
            <a:cxnLst/>
            <a:rect l="l" t="t" r="r" b="b"/>
            <a:pathLst>
              <a:path w="3123224" h="3124174">
                <a:moveTo>
                  <a:pt x="1561137" y="0"/>
                </a:moveTo>
                <a:cubicBezTo>
                  <a:pt x="2423854" y="0"/>
                  <a:pt x="3123224" y="699370"/>
                  <a:pt x="3123224" y="1562087"/>
                </a:cubicBezTo>
                <a:cubicBezTo>
                  <a:pt x="3123224" y="2424804"/>
                  <a:pt x="2423854" y="3124174"/>
                  <a:pt x="1561137" y="3124174"/>
                </a:cubicBezTo>
                <a:cubicBezTo>
                  <a:pt x="752340" y="3124174"/>
                  <a:pt x="87110" y="2509494"/>
                  <a:pt x="7115" y="1721802"/>
                </a:cubicBezTo>
                <a:lnTo>
                  <a:pt x="0" y="1580900"/>
                </a:lnTo>
                <a:lnTo>
                  <a:pt x="0" y="1543275"/>
                </a:lnTo>
                <a:lnTo>
                  <a:pt x="7115" y="1402373"/>
                </a:lnTo>
                <a:cubicBezTo>
                  <a:pt x="87110" y="614681"/>
                  <a:pt x="752340" y="0"/>
                  <a:pt x="156113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B3840E-613F-4F23-8C75-995E4543C39A}"/>
              </a:ext>
            </a:extLst>
          </p:cNvPr>
          <p:cNvSpPr txBox="1"/>
          <p:nvPr/>
        </p:nvSpPr>
        <p:spPr>
          <a:xfrm>
            <a:off x="8527177" y="740360"/>
            <a:ext cx="26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Fernando Oliveira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8C3068-0847-4118-A46C-C5C27F0A1B3E}"/>
              </a:ext>
            </a:extLst>
          </p:cNvPr>
          <p:cNvSpPr txBox="1"/>
          <p:nvPr/>
        </p:nvSpPr>
        <p:spPr>
          <a:xfrm>
            <a:off x="5197098" y="730172"/>
            <a:ext cx="26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Maria Antônia Souza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B553C3-CFFA-471F-9FA6-ED10E891E634}"/>
              </a:ext>
            </a:extLst>
          </p:cNvPr>
          <p:cNvSpPr txBox="1"/>
          <p:nvPr/>
        </p:nvSpPr>
        <p:spPr>
          <a:xfrm>
            <a:off x="1812037" y="730172"/>
            <a:ext cx="26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-apple-system"/>
              </a:rPr>
              <a:t>Gustavo Henrique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31EB1BE-5873-4C19-8676-0432C021068D}"/>
              </a:ext>
            </a:extLst>
          </p:cNvPr>
          <p:cNvSpPr txBox="1"/>
          <p:nvPr/>
        </p:nvSpPr>
        <p:spPr>
          <a:xfrm>
            <a:off x="8149629" y="4353839"/>
            <a:ext cx="267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-apple-system"/>
              </a:rPr>
              <a:t>Administrador de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Hipertenso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 atarefado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0AF52EC-662C-4A65-868C-6D5ABD769C9B}"/>
              </a:ext>
            </a:extLst>
          </p:cNvPr>
          <p:cNvSpPr txBox="1"/>
          <p:nvPr/>
        </p:nvSpPr>
        <p:spPr>
          <a:xfrm>
            <a:off x="4756660" y="4523001"/>
            <a:ext cx="267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-apple-system"/>
              </a:rPr>
              <a:t>Costureira Aposentada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Diversos remédios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Esquecimento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B0E4A6-6AD4-4895-9363-D60EF47F7BB3}"/>
              </a:ext>
            </a:extLst>
          </p:cNvPr>
          <p:cNvSpPr txBox="1"/>
          <p:nvPr/>
        </p:nvSpPr>
        <p:spPr>
          <a:xfrm>
            <a:off x="1343887" y="4486658"/>
            <a:ext cx="267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Balconista da Farmácia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Diversos medicamentos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Dificuldade com prescrições médicas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62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49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92204-69D9-4078-8C8A-9198AA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1500" spc="750">
                <a:solidFill>
                  <a:schemeClr val="bg1"/>
                </a:solidFill>
                <a:effectLst/>
              </a:rPr>
              <a:t>Especificações do Projeto</a:t>
            </a:r>
            <a:br>
              <a:rPr lang="en-US" sz="1500" spc="750">
                <a:solidFill>
                  <a:schemeClr val="bg1"/>
                </a:solidFill>
                <a:effectLst/>
              </a:rPr>
            </a:br>
            <a:endParaRPr lang="en-US" sz="1500" spc="750">
              <a:solidFill>
                <a:schemeClr val="bg1"/>
              </a:solidFill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39046BD1-511C-4960-9C61-B4DC328FE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33259"/>
              </p:ext>
            </p:extLst>
          </p:nvPr>
        </p:nvGraphicFramePr>
        <p:xfrm>
          <a:off x="4055642" y="1"/>
          <a:ext cx="8153399" cy="6857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79">
                  <a:extLst>
                    <a:ext uri="{9D8B030D-6E8A-4147-A177-3AD203B41FA5}">
                      <a16:colId xmlns:a16="http://schemas.microsoft.com/office/drawing/2014/main" val="1381748901"/>
                    </a:ext>
                  </a:extLst>
                </a:gridCol>
                <a:gridCol w="5587405">
                  <a:extLst>
                    <a:ext uri="{9D8B030D-6E8A-4147-A177-3AD203B41FA5}">
                      <a16:colId xmlns:a16="http://schemas.microsoft.com/office/drawing/2014/main" val="573002531"/>
                    </a:ext>
                  </a:extLst>
                </a:gridCol>
                <a:gridCol w="1554715">
                  <a:extLst>
                    <a:ext uri="{9D8B030D-6E8A-4147-A177-3AD203B41FA5}">
                      <a16:colId xmlns:a16="http://schemas.microsoft.com/office/drawing/2014/main" val="3359840312"/>
                    </a:ext>
                  </a:extLst>
                </a:gridCol>
              </a:tblGrid>
              <a:tr h="399965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chemeClr val="tx2"/>
                          </a:solidFill>
                          <a:effectLst/>
                        </a:rPr>
                        <a:t>ID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2"/>
                          </a:solidFill>
                          <a:effectLst/>
                        </a:rPr>
                        <a:t>Descrição do Requisito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chemeClr val="tx2"/>
                          </a:solidFill>
                          <a:effectLst/>
                        </a:rPr>
                        <a:t>Prioridade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96466"/>
                  </a:ext>
                </a:extLst>
              </a:tr>
              <a:tr h="97865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2"/>
                          </a:solidFill>
                          <a:effectLst/>
                        </a:rPr>
                        <a:t>RF-01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2"/>
                          </a:solidFill>
                          <a:effectLst/>
                        </a:rPr>
                        <a:t>O sistema deve ter um cadastro de medicamentos, incluindo: nome, laboratório, dosagem, tipo (comprimido, gota, ampola, </a:t>
                      </a:r>
                      <a:r>
                        <a:rPr lang="pt-BR" sz="1600" dirty="0" err="1">
                          <a:solidFill>
                            <a:schemeClr val="tx2"/>
                          </a:solidFill>
                          <a:effectLst/>
                        </a:rPr>
                        <a:t>etc</a:t>
                      </a:r>
                      <a:r>
                        <a:rPr lang="pt-BR" sz="1600" dirty="0">
                          <a:solidFill>
                            <a:schemeClr val="tx2"/>
                          </a:solidFill>
                          <a:effectLst/>
                        </a:rPr>
                        <a:t>).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tx2"/>
                          </a:solidFill>
                          <a:effectLst/>
                        </a:rPr>
                        <a:t>Alta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09983"/>
                  </a:ext>
                </a:extLst>
              </a:tr>
              <a:tr h="97865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RF-02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O sistema deve possuir um banco de dados de medicamentos para seleção do usuário no cadastro de tratamento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Baixa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24123"/>
                  </a:ext>
                </a:extLst>
              </a:tr>
              <a:tr h="97865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RF-03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O sistema deve permitir cadastro de tratamento, incluindo: nome do medicamento, dosagem, horários de ingestão e duração do tratamento.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Alta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28242"/>
                  </a:ext>
                </a:extLst>
              </a:tr>
              <a:tr h="126799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RF-04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O sistema deve apresentar um formulário de cadastro para novos usuários contendo: Tipo de usuário (Paciente / Funcionário da farmácia), nome, CPF, telefone, e-mail, perfil.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Alta</a:t>
                      </a:r>
                    </a:p>
                  </a:txBody>
                  <a:tcPr marL="74158" marR="74158" marT="34226" marB="342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42502"/>
                  </a:ext>
                </a:extLst>
              </a:tr>
              <a:tr h="83917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RF-13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O sistema deve permitir o registro da qualidade do atendimento das farmácias para futura comparação (Avaliação)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Média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26417"/>
                  </a:ext>
                </a:extLst>
              </a:tr>
              <a:tr h="83917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RF-15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O sistema deve conter um formulário que permita ao usuário cadastrar uma nova senha em caso de esquecimento.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Alta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2534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RF-18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O sistema deve apresentar uma página para Visualizar Receita.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Média</a:t>
                      </a:r>
                    </a:p>
                  </a:txBody>
                  <a:tcPr marL="47644" marR="47644" marT="21989" marB="2198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8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0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92204-69D9-4078-8C8A-9198AA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pt-BR" sz="2200" b="1" i="0">
                <a:solidFill>
                  <a:schemeClr val="bg1"/>
                </a:solidFill>
                <a:effectLst/>
                <a:latin typeface="-apple-system"/>
              </a:rPr>
              <a:t>Especificações do Projeto</a:t>
            </a:r>
            <a:br>
              <a:rPr lang="pt-BR" sz="2200" b="1" i="0">
                <a:solidFill>
                  <a:schemeClr val="bg1"/>
                </a:solidFill>
                <a:effectLst/>
                <a:latin typeface="-apple-system"/>
              </a:rPr>
            </a:br>
            <a:endParaRPr lang="pt-BR" sz="2200">
              <a:solidFill>
                <a:schemeClr val="bg1"/>
              </a:solidFill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39046BD1-511C-4960-9C61-B4DC328FE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60558"/>
              </p:ext>
            </p:extLst>
          </p:nvPr>
        </p:nvGraphicFramePr>
        <p:xfrm>
          <a:off x="4038220" y="-1"/>
          <a:ext cx="8153780" cy="202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71">
                  <a:extLst>
                    <a:ext uri="{9D8B030D-6E8A-4147-A177-3AD203B41FA5}">
                      <a16:colId xmlns:a16="http://schemas.microsoft.com/office/drawing/2014/main" val="1381748901"/>
                    </a:ext>
                  </a:extLst>
                </a:gridCol>
                <a:gridCol w="4410487">
                  <a:extLst>
                    <a:ext uri="{9D8B030D-6E8A-4147-A177-3AD203B41FA5}">
                      <a16:colId xmlns:a16="http://schemas.microsoft.com/office/drawing/2014/main" val="573002531"/>
                    </a:ext>
                  </a:extLst>
                </a:gridCol>
                <a:gridCol w="2261822">
                  <a:extLst>
                    <a:ext uri="{9D8B030D-6E8A-4147-A177-3AD203B41FA5}">
                      <a16:colId xmlns:a16="http://schemas.microsoft.com/office/drawing/2014/main" val="3359840312"/>
                    </a:ext>
                  </a:extLst>
                </a:gridCol>
              </a:tblGrid>
              <a:tr h="375169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</a:rPr>
                        <a:t>ID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tx2"/>
                          </a:solidFill>
                          <a:effectLst/>
                        </a:rPr>
                        <a:t>Descrição do Requisito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2"/>
                          </a:solidFill>
                          <a:effectLst/>
                        </a:rPr>
                        <a:t>Prioridade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96466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RF-13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permitir o registro da qualidade do atendimento das farmácias para futura comparação (Avaliação)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Média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98415"/>
                  </a:ext>
                </a:extLst>
              </a:tr>
              <a:tr h="617215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RF-15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conter um formulário que permita ao usuário cadastrar uma nova senha em caso de esquecimento.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Alta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12722"/>
                  </a:ext>
                </a:extLst>
              </a:tr>
              <a:tr h="409489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RF-18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O sistema deve apresentar uma página para Visualizar Receita.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Média</a:t>
                      </a:r>
                    </a:p>
                  </a:txBody>
                  <a:tcPr marL="51594" marR="51594" marT="23812" marB="2381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24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8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1FE82-0747-47E5-91D2-988958C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Diagrama de Caso de Uso</a:t>
            </a:r>
          </a:p>
        </p:txBody>
      </p:sp>
      <p:pic>
        <p:nvPicPr>
          <p:cNvPr id="3074" name="Picture 2" descr="Diagrama de Casos de Uso">
            <a:extLst>
              <a:ext uri="{FF2B5EF4-FFF2-40B4-BE49-F238E27FC236}">
                <a16:creationId xmlns:a16="http://schemas.microsoft.com/office/drawing/2014/main" id="{3F446C01-04F7-4FC9-AD2D-A8A65EB0B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5642" y="0"/>
            <a:ext cx="8135594" cy="6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382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776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-apple-system</vt:lpstr>
      <vt:lpstr>Arial</vt:lpstr>
      <vt:lpstr>Avenir Next LT Pro</vt:lpstr>
      <vt:lpstr>GradientRiseVTI</vt:lpstr>
      <vt:lpstr>Minha Saúde </vt:lpstr>
      <vt:lpstr>Introdução </vt:lpstr>
      <vt:lpstr>Problema </vt:lpstr>
      <vt:lpstr>Objetivos </vt:lpstr>
      <vt:lpstr>Público-Alvo </vt:lpstr>
      <vt:lpstr>PErsonas</vt:lpstr>
      <vt:lpstr>Especificações do Projeto </vt:lpstr>
      <vt:lpstr>Especificações do Projeto </vt:lpstr>
      <vt:lpstr>Diagrama de Caso de Uso</vt:lpstr>
      <vt:lpstr>Controle de versão</vt:lpstr>
      <vt:lpstr>Funções </vt:lpstr>
      <vt:lpstr>Ferramentas: </vt:lpstr>
      <vt:lpstr>Projeto de interface</vt:lpstr>
      <vt:lpstr>Diagrama de fluxo </vt:lpstr>
      <vt:lpstr>Diagrama de classe</vt:lpstr>
      <vt:lpstr>Login</vt:lpstr>
      <vt:lpstr>Apresentação do PowerPoint</vt:lpstr>
      <vt:lpstr>PERFIL </vt:lpstr>
      <vt:lpstr>Apresentação do PowerPoint</vt:lpstr>
      <vt:lpstr>Apresentação do PowerPoint</vt:lpstr>
      <vt:lpstr>Tratamentos </vt:lpstr>
      <vt:lpstr>Apresentação do PowerPoint</vt:lpstr>
      <vt:lpstr>Apresentação do PowerPoint</vt:lpstr>
      <vt:lpstr>Medicamentos</vt:lpstr>
      <vt:lpstr>Apresentação do PowerPoint</vt:lpstr>
      <vt:lpstr>Apresentação do PowerPoint</vt:lpstr>
      <vt:lpstr>Caixinha de remédios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 Saúde </dc:title>
  <dc:creator>João Pedro Marques Mourão</dc:creator>
  <cp:lastModifiedBy>João Pedro Marques Mourão</cp:lastModifiedBy>
  <cp:revision>1</cp:revision>
  <dcterms:created xsi:type="dcterms:W3CDTF">2021-12-14T20:42:43Z</dcterms:created>
  <dcterms:modified xsi:type="dcterms:W3CDTF">2021-12-15T19:07:58Z</dcterms:modified>
</cp:coreProperties>
</file>