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85fad0e35_2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e85fad0e35_2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f22cc206c7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f22cc206c7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85fad0e35_2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e85fad0e35_2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85fad0e35_2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e85fad0e35_2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22cc206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f22cc206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22cc206c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f22cc206c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22cc206c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f22cc206c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22cc206c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f22cc206c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22cc206c7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f22cc206c7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22cc206c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f22cc206c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22cc206c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f22cc206c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de Título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513159" y="514349"/>
            <a:ext cx="6000750" cy="222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spcBef>
                <a:spcPts val="300"/>
              </a:spcBef>
              <a:spcAft>
                <a:spcPts val="0"/>
              </a:spcAft>
              <a:buSzPts val="1300"/>
              <a:buNone/>
              <a:defRPr sz="1600">
                <a:solidFill>
                  <a:srgbClr val="0F486F"/>
                </a:solidFill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500"/>
              </a:spcBef>
              <a:spcAft>
                <a:spcPts val="0"/>
              </a:spcAft>
              <a:buSzPts val="10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500"/>
              </a:spcBef>
              <a:spcAft>
                <a:spcPts val="500"/>
              </a:spcAft>
              <a:buSzPts val="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7772400" y="4183856"/>
            <a:ext cx="85668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cxnSp>
        <p:nvCxnSpPr>
          <p:cNvPr id="23" name="Google Shape;23;p2"/>
          <p:cNvCxnSpPr/>
          <p:nvPr/>
        </p:nvCxnSpPr>
        <p:spPr>
          <a:xfrm flipH="1">
            <a:off x="6171009" y="6350"/>
            <a:ext cx="2857500" cy="28575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2"/>
          <p:cNvCxnSpPr/>
          <p:nvPr/>
        </p:nvCxnSpPr>
        <p:spPr>
          <a:xfrm flipH="1">
            <a:off x="4581127" y="68659"/>
            <a:ext cx="4560491" cy="4560491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" name="Google Shape;25;p2"/>
          <p:cNvCxnSpPr/>
          <p:nvPr/>
        </p:nvCxnSpPr>
        <p:spPr>
          <a:xfrm flipH="1">
            <a:off x="5426869" y="171450"/>
            <a:ext cx="3714750" cy="371475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" name="Google Shape;26;p2"/>
          <p:cNvCxnSpPr/>
          <p:nvPr/>
        </p:nvCxnSpPr>
        <p:spPr>
          <a:xfrm flipH="1">
            <a:off x="5501878" y="24208"/>
            <a:ext cx="3639742" cy="3639742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" name="Google Shape;27;p2"/>
          <p:cNvCxnSpPr/>
          <p:nvPr/>
        </p:nvCxnSpPr>
        <p:spPr>
          <a:xfrm flipH="1">
            <a:off x="5884069" y="457201"/>
            <a:ext cx="3257549" cy="325754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Panorâmica com Legenda">
  <p:cSld name="Foto Panorâmica com Legenda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>
            <a:spLocks noGrp="1"/>
          </p:cNvSpPr>
          <p:nvPr>
            <p:ph type="pic" idx="2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685801" y="2882900"/>
            <a:ext cx="6228157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SzPts val="1000"/>
              <a:buFont typeface="Century Gothic"/>
              <a:buNone/>
              <a:defRPr sz="1200"/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000"/>
              <a:buFont typeface="Century Gothic"/>
              <a:buNone/>
              <a:defRPr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800"/>
              <a:buFont typeface="Century Gothic"/>
              <a:buNone/>
              <a:defRPr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800"/>
              <a:buFont typeface="Century Gothic"/>
              <a:buNone/>
              <a:defRPr/>
            </a:lvl5pPr>
            <a:lvl6pPr marL="2743200" lvl="5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6pPr>
            <a:lvl7pPr marL="3200400" lvl="6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7pPr>
            <a:lvl8pPr marL="3657600" lvl="7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8pPr>
            <a:lvl9pPr marL="4114800" lvl="8" indent="-298450" algn="l">
              <a:spcBef>
                <a:spcPts val="500"/>
              </a:spcBef>
              <a:spcAft>
                <a:spcPts val="500"/>
              </a:spcAft>
              <a:buSzPts val="1100"/>
              <a:buChar char="▶"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sldNum" idx="12"/>
          </p:nvPr>
        </p:nvSpPr>
        <p:spPr>
          <a:xfrm>
            <a:off x="7772400" y="4183856"/>
            <a:ext cx="85668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Legenda">
  <p:cSld name="Título e Legenda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2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500"/>
              </a:spcBef>
              <a:spcAft>
                <a:spcPts val="500"/>
              </a:spcAft>
              <a:buSzPts val="8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sldNum" idx="12"/>
          </p:nvPr>
        </p:nvSpPr>
        <p:spPr>
          <a:xfrm>
            <a:off x="7772400" y="4183856"/>
            <a:ext cx="85668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ção com Legenda">
  <p:cSld name="Citação com Legenda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56058" y="514350"/>
            <a:ext cx="6858001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body" idx="1"/>
          </p:nvPr>
        </p:nvSpPr>
        <p:spPr>
          <a:xfrm>
            <a:off x="1084659" y="2571750"/>
            <a:ext cx="6400800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000"/>
              <a:buFont typeface="Century Gothic"/>
              <a:buNone/>
              <a:defRPr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800"/>
              <a:buFont typeface="Century Gothic"/>
              <a:buNone/>
              <a:defRPr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800"/>
              <a:buFont typeface="Century Gothic"/>
              <a:buNone/>
              <a:defRPr/>
            </a:lvl5pPr>
            <a:lvl6pPr marL="2743200" lvl="5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6pPr>
            <a:lvl7pPr marL="3200400" lvl="6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7pPr>
            <a:lvl8pPr marL="3657600" lvl="7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8pPr>
            <a:lvl9pPr marL="4114800" lvl="8" indent="-298450" algn="l">
              <a:spcBef>
                <a:spcPts val="500"/>
              </a:spcBef>
              <a:spcAft>
                <a:spcPts val="500"/>
              </a:spcAft>
              <a:buSzPts val="1100"/>
              <a:buChar char="▶"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2"/>
          </p:nvPr>
        </p:nvSpPr>
        <p:spPr>
          <a:xfrm>
            <a:off x="513160" y="3225800"/>
            <a:ext cx="6400800" cy="1263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2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500"/>
              </a:spcBef>
              <a:spcAft>
                <a:spcPts val="500"/>
              </a:spcAft>
              <a:buSzPts val="8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ldNum" idx="12"/>
          </p:nvPr>
        </p:nvSpPr>
        <p:spPr>
          <a:xfrm>
            <a:off x="7772400" y="4183856"/>
            <a:ext cx="85668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 sz="1100"/>
          </a:p>
        </p:txBody>
      </p:sp>
      <p:sp>
        <p:nvSpPr>
          <p:cNvPr id="100" name="Google Shape;100;p13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tão de Nome">
  <p:cSld name="Cartão de Nom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body" idx="1"/>
          </p:nvPr>
        </p:nvSpPr>
        <p:spPr>
          <a:xfrm>
            <a:off x="513158" y="3849736"/>
            <a:ext cx="6401992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2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500"/>
              </a:spcBef>
              <a:spcAft>
                <a:spcPts val="500"/>
              </a:spcAft>
              <a:buSzPts val="8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ldNum" idx="12"/>
          </p:nvPr>
        </p:nvSpPr>
        <p:spPr>
          <a:xfrm>
            <a:off x="7772400" y="4183856"/>
            <a:ext cx="85668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r o Cartão de Nome">
  <p:cSld name="Citar o Cartão de Nome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513159" y="2946400"/>
            <a:ext cx="6400801" cy="78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1800" b="0" cap="none">
                <a:solidFill>
                  <a:schemeClr val="lt1"/>
                </a:solidFill>
              </a:defRPr>
            </a:lvl1pPr>
            <a:lvl2pPr marL="914400" lvl="1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2pPr>
            <a:lvl3pPr marL="1371600" lvl="2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3pPr>
            <a:lvl4pPr marL="1828800" lvl="3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4pPr>
            <a:lvl5pPr marL="2286000" lvl="4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5pPr>
            <a:lvl6pPr marL="2743200" lvl="5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6pPr>
            <a:lvl7pPr marL="3200400" lvl="6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7pPr>
            <a:lvl8pPr marL="3657600" lvl="7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8pPr>
            <a:lvl9pPr marL="4114800" lvl="8" indent="-298450" algn="l">
              <a:spcBef>
                <a:spcPts val="500"/>
              </a:spcBef>
              <a:spcAft>
                <a:spcPts val="500"/>
              </a:spcAft>
              <a:buSzPts val="1100"/>
              <a:buChar char="▶"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2"/>
          </p:nvPr>
        </p:nvSpPr>
        <p:spPr>
          <a:xfrm>
            <a:off x="513158" y="3733800"/>
            <a:ext cx="6400801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2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500"/>
              </a:spcBef>
              <a:spcAft>
                <a:spcPts val="500"/>
              </a:spcAft>
              <a:buSzPts val="8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7772400" y="4183856"/>
            <a:ext cx="85668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 sz="1100"/>
          </a:p>
        </p:txBody>
      </p:sp>
      <p:sp>
        <p:nvSpPr>
          <p:cNvPr id="115" name="Google Shape;115;p15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dadeiro ou Falso">
  <p:cSld name="Verdadeiro ou Falso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513159" y="2946400"/>
            <a:ext cx="64008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1800" b="0" cap="none">
                <a:solidFill>
                  <a:schemeClr val="lt1"/>
                </a:solidFill>
              </a:defRPr>
            </a:lvl1pPr>
            <a:lvl2pPr marL="914400" lvl="1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2pPr>
            <a:lvl3pPr marL="1371600" lvl="2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3pPr>
            <a:lvl4pPr marL="1828800" lvl="3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4pPr>
            <a:lvl5pPr marL="2286000" lvl="4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5pPr>
            <a:lvl6pPr marL="2743200" lvl="5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6pPr>
            <a:lvl7pPr marL="3200400" lvl="6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7pPr>
            <a:lvl8pPr marL="3657600" lvl="7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8pPr>
            <a:lvl9pPr marL="4114800" lvl="8" indent="-298450" algn="l">
              <a:spcBef>
                <a:spcPts val="500"/>
              </a:spcBef>
              <a:spcAft>
                <a:spcPts val="500"/>
              </a:spcAft>
              <a:buSzPts val="1100"/>
              <a:buChar char="▶"/>
              <a:defRPr/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2"/>
          </p:nvPr>
        </p:nvSpPr>
        <p:spPr>
          <a:xfrm>
            <a:off x="513158" y="3575049"/>
            <a:ext cx="6400801" cy="92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2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500"/>
              </a:spcBef>
              <a:spcAft>
                <a:spcPts val="500"/>
              </a:spcAft>
              <a:buSzPts val="8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sldNum" idx="12"/>
          </p:nvPr>
        </p:nvSpPr>
        <p:spPr>
          <a:xfrm>
            <a:off x="7772400" y="4183856"/>
            <a:ext cx="85668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 rot="5400000">
            <a:off x="2357834" y="-1330325"/>
            <a:ext cx="2711450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98450" algn="l">
              <a:spcBef>
                <a:spcPts val="300"/>
              </a:spcBef>
              <a:spcAft>
                <a:spcPts val="0"/>
              </a:spcAft>
              <a:buSzPts val="1100"/>
              <a:buChar char="▶"/>
              <a:defRPr/>
            </a:lvl1pPr>
            <a:lvl2pPr marL="914400" lvl="1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2pPr>
            <a:lvl3pPr marL="1371600" lvl="2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3pPr>
            <a:lvl4pPr marL="1828800" lvl="3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4pPr>
            <a:lvl5pPr marL="2286000" lvl="4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5pPr>
            <a:lvl6pPr marL="2743200" lvl="5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6pPr>
            <a:lvl7pPr marL="3200400" lvl="6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7pPr>
            <a:lvl8pPr marL="3657600" lvl="7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8pPr>
            <a:lvl9pPr marL="4114800" lvl="8" indent="-298450" algn="l">
              <a:spcBef>
                <a:spcPts val="500"/>
              </a:spcBef>
              <a:spcAft>
                <a:spcPts val="500"/>
              </a:spcAft>
              <a:buSzPts val="1100"/>
              <a:buChar char="▶"/>
              <a:defRPr/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sldNum" idx="12"/>
          </p:nvPr>
        </p:nvSpPr>
        <p:spPr>
          <a:xfrm>
            <a:off x="7772400" y="4183856"/>
            <a:ext cx="85668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>
            <a:spLocks noGrp="1"/>
          </p:cNvSpPr>
          <p:nvPr>
            <p:ph type="title"/>
          </p:nvPr>
        </p:nvSpPr>
        <p:spPr>
          <a:xfrm rot="5400000">
            <a:off x="5570934" y="1457325"/>
            <a:ext cx="3429000" cy="154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1"/>
          </p:nvPr>
        </p:nvSpPr>
        <p:spPr>
          <a:xfrm rot="5400000">
            <a:off x="1457325" y="-428625"/>
            <a:ext cx="3981450" cy="58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98450" algn="l">
              <a:spcBef>
                <a:spcPts val="300"/>
              </a:spcBef>
              <a:spcAft>
                <a:spcPts val="0"/>
              </a:spcAft>
              <a:buSzPts val="1100"/>
              <a:buChar char="▶"/>
              <a:defRPr/>
            </a:lvl1pPr>
            <a:lvl2pPr marL="914400" lvl="1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2pPr>
            <a:lvl3pPr marL="1371600" lvl="2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3pPr>
            <a:lvl4pPr marL="1828800" lvl="3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4pPr>
            <a:lvl5pPr marL="2286000" lvl="4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5pPr>
            <a:lvl6pPr marL="2743200" lvl="5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6pPr>
            <a:lvl7pPr marL="3200400" lvl="6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7pPr>
            <a:lvl8pPr marL="3657600" lvl="7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8pPr>
            <a:lvl9pPr marL="4114800" lvl="8" indent="-298450" algn="l">
              <a:spcBef>
                <a:spcPts val="500"/>
              </a:spcBef>
              <a:spcAft>
                <a:spcPts val="500"/>
              </a:spcAft>
              <a:buSzPts val="1100"/>
              <a:buChar char="▶"/>
              <a:defRPr/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8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ldNum" idx="12"/>
          </p:nvPr>
        </p:nvSpPr>
        <p:spPr>
          <a:xfrm>
            <a:off x="7772400" y="4183856"/>
            <a:ext cx="85668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1"/>
          </p:nvPr>
        </p:nvSpPr>
        <p:spPr>
          <a:xfrm>
            <a:off x="513159" y="514350"/>
            <a:ext cx="6400800" cy="271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98450" algn="l">
              <a:spcBef>
                <a:spcPts val="300"/>
              </a:spcBef>
              <a:spcAft>
                <a:spcPts val="0"/>
              </a:spcAft>
              <a:buSzPts val="1100"/>
              <a:buChar char="▶"/>
              <a:defRPr/>
            </a:lvl1pPr>
            <a:lvl2pPr marL="914400" lvl="1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2pPr>
            <a:lvl3pPr marL="1371600" lvl="2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3pPr>
            <a:lvl4pPr marL="1828800" lvl="3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4pPr>
            <a:lvl5pPr marL="2286000" lvl="4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5pPr>
            <a:lvl6pPr marL="2743200" lvl="5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6pPr>
            <a:lvl7pPr marL="3200400" lvl="6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7pPr>
            <a:lvl8pPr marL="3657600" lvl="7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8pPr>
            <a:lvl9pPr marL="4114800" lvl="8" indent="-298450" algn="l">
              <a:spcBef>
                <a:spcPts val="500"/>
              </a:spcBef>
              <a:spcAft>
                <a:spcPts val="500"/>
              </a:spcAft>
              <a:buSzPts val="1100"/>
              <a:buChar char="▶"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ldNum" idx="12"/>
          </p:nvPr>
        </p:nvSpPr>
        <p:spPr>
          <a:xfrm>
            <a:off x="7772400" y="4183856"/>
            <a:ext cx="85668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513158" y="1504950"/>
            <a:ext cx="6400801" cy="1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2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500"/>
              </a:spcBef>
              <a:spcAft>
                <a:spcPts val="500"/>
              </a:spcAft>
              <a:buSzPts val="8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7772400" y="4183856"/>
            <a:ext cx="85668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513158" y="514350"/>
            <a:ext cx="3703241" cy="271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98450" algn="l">
              <a:spcBef>
                <a:spcPts val="300"/>
              </a:spcBef>
              <a:spcAft>
                <a:spcPts val="0"/>
              </a:spcAft>
              <a:buSzPts val="1100"/>
              <a:buChar char="▶"/>
              <a:defRPr/>
            </a:lvl1pPr>
            <a:lvl2pPr marL="914400" lvl="1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2pPr>
            <a:lvl3pPr marL="1371600" lvl="2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3pPr>
            <a:lvl4pPr marL="1828800" lvl="3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4pPr>
            <a:lvl5pPr marL="2286000" lvl="4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5pPr>
            <a:lvl6pPr marL="2743200" lvl="5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6pPr>
            <a:lvl7pPr marL="3200400" lvl="6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7pPr>
            <a:lvl8pPr marL="3657600" lvl="7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8pPr>
            <a:lvl9pPr marL="4114800" lvl="8" indent="-298450" algn="l">
              <a:spcBef>
                <a:spcPts val="500"/>
              </a:spcBef>
              <a:spcAft>
                <a:spcPts val="500"/>
              </a:spcAft>
              <a:buSzPts val="1100"/>
              <a:buChar char="▶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2"/>
          </p:nvPr>
        </p:nvSpPr>
        <p:spPr>
          <a:xfrm>
            <a:off x="4356100" y="514351"/>
            <a:ext cx="3700859" cy="271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98450" algn="l">
              <a:spcBef>
                <a:spcPts val="300"/>
              </a:spcBef>
              <a:spcAft>
                <a:spcPts val="0"/>
              </a:spcAft>
              <a:buSzPts val="1100"/>
              <a:buChar char="▶"/>
              <a:defRPr/>
            </a:lvl1pPr>
            <a:lvl2pPr marL="914400" lvl="1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2pPr>
            <a:lvl3pPr marL="1371600" lvl="2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3pPr>
            <a:lvl4pPr marL="1828800" lvl="3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4pPr>
            <a:lvl5pPr marL="2286000" lvl="4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5pPr>
            <a:lvl6pPr marL="2743200" lvl="5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6pPr>
            <a:lvl7pPr marL="3200400" lvl="6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7pPr>
            <a:lvl8pPr marL="3657600" lvl="7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8pPr>
            <a:lvl9pPr marL="4114800" lvl="8" indent="-298450" algn="l">
              <a:spcBef>
                <a:spcPts val="500"/>
              </a:spcBef>
              <a:spcAft>
                <a:spcPts val="500"/>
              </a:spcAft>
              <a:buSzPts val="1100"/>
              <a:buChar char="▶"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7772400" y="4183856"/>
            <a:ext cx="85668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729060" y="514350"/>
            <a:ext cx="3487340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1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400" b="1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200" b="1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200" b="1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200" b="1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200" b="1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200" b="1"/>
            </a:lvl8pPr>
            <a:lvl9pPr marL="4114800" lvl="8" indent="-228600" algn="l">
              <a:spcBef>
                <a:spcPts val="500"/>
              </a:spcBef>
              <a:spcAft>
                <a:spcPts val="500"/>
              </a:spcAft>
              <a:buSzPts val="1000"/>
              <a:buNone/>
              <a:defRPr sz="1200" b="1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2"/>
          </p:nvPr>
        </p:nvSpPr>
        <p:spPr>
          <a:xfrm>
            <a:off x="513158" y="952897"/>
            <a:ext cx="3703241" cy="2272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98450" algn="l">
              <a:spcBef>
                <a:spcPts val="300"/>
              </a:spcBef>
              <a:spcAft>
                <a:spcPts val="0"/>
              </a:spcAft>
              <a:buSzPts val="1100"/>
              <a:buChar char="▶"/>
              <a:defRPr/>
            </a:lvl1pPr>
            <a:lvl2pPr marL="914400" lvl="1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2pPr>
            <a:lvl3pPr marL="1371600" lvl="2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3pPr>
            <a:lvl4pPr marL="1828800" lvl="3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4pPr>
            <a:lvl5pPr marL="2286000" lvl="4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5pPr>
            <a:lvl6pPr marL="2743200" lvl="5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6pPr>
            <a:lvl7pPr marL="3200400" lvl="6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7pPr>
            <a:lvl8pPr marL="3657600" lvl="7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8pPr>
            <a:lvl9pPr marL="4114800" lvl="8" indent="-298450" algn="l">
              <a:spcBef>
                <a:spcPts val="500"/>
              </a:spcBef>
              <a:spcAft>
                <a:spcPts val="500"/>
              </a:spcAft>
              <a:buSzPts val="1100"/>
              <a:buChar char="▶"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3"/>
          </p:nvPr>
        </p:nvSpPr>
        <p:spPr>
          <a:xfrm>
            <a:off x="4559300" y="514350"/>
            <a:ext cx="3498850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1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400" b="1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200" b="1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200" b="1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200" b="1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200" b="1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200" b="1"/>
            </a:lvl8pPr>
            <a:lvl9pPr marL="4114800" lvl="8" indent="-228600" algn="l">
              <a:spcBef>
                <a:spcPts val="500"/>
              </a:spcBef>
              <a:spcAft>
                <a:spcPts val="500"/>
              </a:spcAft>
              <a:buSzPts val="1000"/>
              <a:buNone/>
              <a:defRPr sz="1200" b="1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4"/>
          </p:nvPr>
        </p:nvSpPr>
        <p:spPr>
          <a:xfrm>
            <a:off x="4354909" y="946547"/>
            <a:ext cx="3696891" cy="2272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98450" algn="l">
              <a:spcBef>
                <a:spcPts val="300"/>
              </a:spcBef>
              <a:spcAft>
                <a:spcPts val="0"/>
              </a:spcAft>
              <a:buSzPts val="1100"/>
              <a:buChar char="▶"/>
              <a:defRPr/>
            </a:lvl1pPr>
            <a:lvl2pPr marL="914400" lvl="1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2pPr>
            <a:lvl3pPr marL="1371600" lvl="2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3pPr>
            <a:lvl4pPr marL="1828800" lvl="3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4pPr>
            <a:lvl5pPr marL="2286000" lvl="4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5pPr>
            <a:lvl6pPr marL="2743200" lvl="5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6pPr>
            <a:lvl7pPr marL="3200400" lvl="6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7pPr>
            <a:lvl8pPr marL="3657600" lvl="7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8pPr>
            <a:lvl9pPr marL="4114800" lvl="8" indent="-298450" algn="l">
              <a:spcBef>
                <a:spcPts val="500"/>
              </a:spcBef>
              <a:spcAft>
                <a:spcPts val="500"/>
              </a:spcAft>
              <a:buSzPts val="1100"/>
              <a:buChar char="▶"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sldNum" idx="12"/>
          </p:nvPr>
        </p:nvSpPr>
        <p:spPr>
          <a:xfrm>
            <a:off x="7772400" y="4183856"/>
            <a:ext cx="85668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ldNum" idx="12"/>
          </p:nvPr>
        </p:nvSpPr>
        <p:spPr>
          <a:xfrm>
            <a:off x="7772400" y="4183856"/>
            <a:ext cx="85668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7772400" y="4183856"/>
            <a:ext cx="85668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sz="1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1"/>
          </p:nvPr>
        </p:nvSpPr>
        <p:spPr>
          <a:xfrm>
            <a:off x="513159" y="514350"/>
            <a:ext cx="4457701" cy="398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98450" algn="l">
              <a:spcBef>
                <a:spcPts val="300"/>
              </a:spcBef>
              <a:spcAft>
                <a:spcPts val="0"/>
              </a:spcAft>
              <a:buSzPts val="1100"/>
              <a:buChar char="▶"/>
              <a:defRPr/>
            </a:lvl1pPr>
            <a:lvl2pPr marL="914400" lvl="1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2pPr>
            <a:lvl3pPr marL="1371600" lvl="2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3pPr>
            <a:lvl4pPr marL="1828800" lvl="3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4pPr>
            <a:lvl5pPr marL="2286000" lvl="4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5pPr>
            <a:lvl6pPr marL="2743200" lvl="5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6pPr>
            <a:lvl7pPr marL="3200400" lvl="6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7pPr>
            <a:lvl8pPr marL="3657600" lvl="7" indent="-298450" algn="l"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8pPr>
            <a:lvl9pPr marL="4114800" lvl="8" indent="-298450" algn="l">
              <a:spcBef>
                <a:spcPts val="500"/>
              </a:spcBef>
              <a:spcAft>
                <a:spcPts val="500"/>
              </a:spcAft>
              <a:buSzPts val="1100"/>
              <a:buChar char="▶"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313759" y="1657349"/>
            <a:ext cx="2743200" cy="156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200"/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900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8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8pPr>
            <a:lvl9pPr marL="4114800" lvl="8" indent="-228600" algn="l">
              <a:spcBef>
                <a:spcPts val="500"/>
              </a:spcBef>
              <a:spcAft>
                <a:spcPts val="500"/>
              </a:spcAft>
              <a:buSzPts val="500"/>
              <a:buNone/>
              <a:defRPr sz="700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7772400" y="4183856"/>
            <a:ext cx="85668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sz="21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>
            <a:spLocks noGrp="1"/>
          </p:cNvSpPr>
          <p:nvPr>
            <p:ph type="pic" idx="2"/>
          </p:nvPr>
        </p:nvSpPr>
        <p:spPr>
          <a:xfrm>
            <a:off x="741759" y="685800"/>
            <a:ext cx="2460730" cy="34290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3542109" y="2082800"/>
            <a:ext cx="4516041" cy="1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100"/>
              <a:buNone/>
              <a:defRPr sz="1400"/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900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8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8pPr>
            <a:lvl9pPr marL="4114800" lvl="8" indent="-228600" algn="l">
              <a:spcBef>
                <a:spcPts val="500"/>
              </a:spcBef>
              <a:spcAft>
                <a:spcPts val="500"/>
              </a:spcAft>
              <a:buSzPts val="500"/>
              <a:buNone/>
              <a:defRPr sz="700"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7772400" y="4183856"/>
            <a:ext cx="85668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9" cy="3208867"/>
          </a:xfrm>
        </p:grpSpPr>
        <p:cxnSp>
          <p:nvCxnSpPr>
            <p:cNvPr id="7" name="Google Shape;7;p1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9;p1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10;p1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11;p1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513159" y="514350"/>
            <a:ext cx="6400800" cy="271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marR="0" lvl="0" indent="-30480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▶"/>
              <a:defRPr sz="15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98450" algn="l" rtl="0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2100" algn="l" rtl="0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Char char="▶"/>
              <a:defRPr sz="12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79400" algn="l" rtl="0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79400" algn="l" rtl="0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79400" algn="l" rtl="0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79400" algn="l" rtl="0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79400" algn="l" rtl="0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79400" algn="l" rtl="0">
              <a:spcBef>
                <a:spcPts val="500"/>
              </a:spcBef>
              <a:spcAft>
                <a:spcPts val="500"/>
              </a:spcAft>
              <a:buClr>
                <a:schemeClr val="lt1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7772400" y="4183856"/>
            <a:ext cx="856684" cy="50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ctrTitle"/>
          </p:nvPr>
        </p:nvSpPr>
        <p:spPr>
          <a:xfrm>
            <a:off x="422750" y="514350"/>
            <a:ext cx="7170600" cy="11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pt-BR"/>
              <a:t>DESENVOLVIMENTO APLICAÇÃO WEB – FRONT END</a:t>
            </a:r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1"/>
          </p:nvPr>
        </p:nvSpPr>
        <p:spPr>
          <a:xfrm>
            <a:off x="513150" y="1938850"/>
            <a:ext cx="5926200" cy="24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sz="4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BR" sz="4700"/>
              <a:t>Client Connection</a:t>
            </a:r>
            <a:endParaRPr sz="4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788" y="488087"/>
            <a:ext cx="6660424" cy="4167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>
            <a:spLocks noGrp="1"/>
          </p:cNvSpPr>
          <p:nvPr>
            <p:ph type="body" idx="1"/>
          </p:nvPr>
        </p:nvSpPr>
        <p:spPr>
          <a:xfrm>
            <a:off x="513158" y="514350"/>
            <a:ext cx="7936163" cy="4219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 sz="6000"/>
              <a:t>OBRIGADO(A)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>
            <a:spLocks noGrp="1"/>
          </p:cNvSpPr>
          <p:nvPr>
            <p:ph type="title"/>
          </p:nvPr>
        </p:nvSpPr>
        <p:spPr>
          <a:xfrm>
            <a:off x="824584" y="201049"/>
            <a:ext cx="6400800" cy="11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</a:pPr>
            <a:r>
              <a:rPr lang="pt-BR" sz="3600"/>
              <a:t>EIXO 2: GRUPO 3|TURMA 1</a:t>
            </a:r>
            <a:endParaRPr sz="3600"/>
          </a:p>
        </p:txBody>
      </p:sp>
      <p:sp>
        <p:nvSpPr>
          <p:cNvPr id="146" name="Google Shape;146;p20"/>
          <p:cNvSpPr txBox="1">
            <a:spLocks noGrp="1"/>
          </p:cNvSpPr>
          <p:nvPr>
            <p:ph type="body" idx="1"/>
          </p:nvPr>
        </p:nvSpPr>
        <p:spPr>
          <a:xfrm>
            <a:off x="523184" y="1331450"/>
            <a:ext cx="6400800" cy="28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09090"/>
              <a:buNone/>
            </a:pPr>
            <a:endParaRPr sz="1100" b="0"/>
          </a:p>
          <a:p>
            <a:pPr marL="381000" lvl="0" indent="-387667" algn="l" rtl="0">
              <a:spcBef>
                <a:spcPts val="1300"/>
              </a:spcBef>
              <a:spcAft>
                <a:spcPts val="0"/>
              </a:spcAft>
              <a:buSzPct val="81481"/>
              <a:buFont typeface="Century Gothic"/>
              <a:buAutoNum type="arabicPeriod"/>
            </a:pPr>
            <a:r>
              <a:rPr lang="pt-BR" sz="2700"/>
              <a:t>Carlos Roberto Teixeira</a:t>
            </a:r>
            <a:endParaRPr sz="1100"/>
          </a:p>
          <a:p>
            <a:pPr marL="381000" lvl="0" indent="-387667" algn="l" rtl="0">
              <a:spcBef>
                <a:spcPts val="800"/>
              </a:spcBef>
              <a:spcAft>
                <a:spcPts val="0"/>
              </a:spcAft>
              <a:buSzPct val="81481"/>
              <a:buFont typeface="Century Gothic"/>
              <a:buAutoNum type="arabicPeriod"/>
            </a:pPr>
            <a:r>
              <a:rPr lang="pt-BR" sz="2700"/>
              <a:t>Emerson Alves dos Santos</a:t>
            </a:r>
            <a:endParaRPr sz="1100"/>
          </a:p>
          <a:p>
            <a:pPr marL="381000" lvl="0" indent="-387667" algn="l" rtl="0">
              <a:spcBef>
                <a:spcPts val="800"/>
              </a:spcBef>
              <a:spcAft>
                <a:spcPts val="0"/>
              </a:spcAft>
              <a:buSzPct val="81481"/>
              <a:buFont typeface="Century Gothic"/>
              <a:buAutoNum type="arabicPeriod"/>
            </a:pPr>
            <a:r>
              <a:rPr lang="pt-BR" sz="2700"/>
              <a:t>Gabriel Bispo</a:t>
            </a:r>
            <a:endParaRPr sz="1100"/>
          </a:p>
          <a:p>
            <a:pPr marL="381000" lvl="0" indent="-387667" algn="l" rtl="0">
              <a:spcBef>
                <a:spcPts val="800"/>
              </a:spcBef>
              <a:spcAft>
                <a:spcPts val="0"/>
              </a:spcAft>
              <a:buSzPct val="81481"/>
              <a:buFont typeface="Century Gothic"/>
              <a:buAutoNum type="arabicPeriod"/>
            </a:pPr>
            <a:r>
              <a:rPr lang="pt-BR" sz="2700"/>
              <a:t>Paula Milanes</a:t>
            </a:r>
            <a:endParaRPr sz="1100"/>
          </a:p>
          <a:p>
            <a:pPr marL="381000" lvl="0" indent="-387667" algn="l" rtl="0">
              <a:spcBef>
                <a:spcPts val="800"/>
              </a:spcBef>
              <a:spcAft>
                <a:spcPts val="0"/>
              </a:spcAft>
              <a:buSzPct val="81481"/>
              <a:buFont typeface="Century Gothic"/>
              <a:buAutoNum type="arabicPeriod"/>
            </a:pPr>
            <a:r>
              <a:rPr lang="pt-BR" sz="2700"/>
              <a:t>Nilce Alves</a:t>
            </a:r>
            <a:endParaRPr sz="2700"/>
          </a:p>
          <a:p>
            <a:pPr marL="381000" lvl="0" indent="-387667" algn="l" rtl="0">
              <a:spcBef>
                <a:spcPts val="800"/>
              </a:spcBef>
              <a:spcAft>
                <a:spcPts val="0"/>
              </a:spcAft>
              <a:buSzPct val="81481"/>
              <a:buFont typeface="Century Gothic"/>
              <a:buAutoNum type="arabicPeriod"/>
            </a:pPr>
            <a:r>
              <a:rPr lang="pt-BR" sz="2700"/>
              <a:t>Vinícius Almeida</a:t>
            </a:r>
            <a:endParaRPr sz="1100"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SzPct val="109090"/>
              <a:buNone/>
            </a:pPr>
            <a:br>
              <a:rPr lang="pt-BR" sz="1100"/>
            </a:b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/>
        </p:nvSpPr>
        <p:spPr>
          <a:xfrm>
            <a:off x="145925" y="204300"/>
            <a:ext cx="80400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MODELO DE ENTIDADE E RELACIONAMENTO (MER)</a:t>
            </a:r>
            <a:endParaRPr/>
          </a:p>
        </p:txBody>
      </p:sp>
      <p:sp>
        <p:nvSpPr>
          <p:cNvPr id="152" name="Google Shape;152;p21"/>
          <p:cNvSpPr txBox="1"/>
          <p:nvPr/>
        </p:nvSpPr>
        <p:spPr>
          <a:xfrm>
            <a:off x="357500" y="1626925"/>
            <a:ext cx="79815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Century Gothic"/>
                <a:ea typeface="Century Gothic"/>
                <a:cs typeface="Century Gothic"/>
                <a:sym typeface="Century Gothic"/>
              </a:rPr>
              <a:t>O modelo conceitual define quais dados podem aparecer no banco de dados, mas não como esses dados estão armazenados no nível do SGBD.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357500" y="2444075"/>
            <a:ext cx="7485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Modelo E-R possui grande capacidade semântica, facilitando a compreensão pelo usuário leigo e a validação dos dados da aplicação a ser modelada.</a:t>
            </a:r>
            <a:endParaRPr/>
          </a:p>
        </p:txBody>
      </p:sp>
      <p:sp>
        <p:nvSpPr>
          <p:cNvPr id="154" name="Google Shape;154;p21"/>
          <p:cNvSpPr txBox="1"/>
          <p:nvPr/>
        </p:nvSpPr>
        <p:spPr>
          <a:xfrm>
            <a:off x="357500" y="3318775"/>
            <a:ext cx="461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Seguindo a notação Peter Chen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/>
        </p:nvSpPr>
        <p:spPr>
          <a:xfrm>
            <a:off x="3280650" y="2202300"/>
            <a:ext cx="2582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ENTIDADES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/>
        </p:nvSpPr>
        <p:spPr>
          <a:xfrm>
            <a:off x="145925" y="204300"/>
            <a:ext cx="804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3"/>
          <p:cNvSpPr txBox="1"/>
          <p:nvPr/>
        </p:nvSpPr>
        <p:spPr>
          <a:xfrm>
            <a:off x="2188725" y="1758275"/>
            <a:ext cx="420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6906" y="561956"/>
            <a:ext cx="4830200" cy="40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5938" y="238125"/>
            <a:ext cx="5572125" cy="4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/>
        </p:nvSpPr>
        <p:spPr>
          <a:xfrm>
            <a:off x="145925" y="204300"/>
            <a:ext cx="804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2188725" y="1758275"/>
            <a:ext cx="420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8725" y="385700"/>
            <a:ext cx="5041350" cy="4372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/>
        </p:nvSpPr>
        <p:spPr>
          <a:xfrm>
            <a:off x="145925" y="204300"/>
            <a:ext cx="804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5"/>
          <p:cNvSpPr txBox="1"/>
          <p:nvPr/>
        </p:nvSpPr>
        <p:spPr>
          <a:xfrm>
            <a:off x="2188725" y="1758275"/>
            <a:ext cx="420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1650" y="1514475"/>
            <a:ext cx="2876550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9850" y="1500188"/>
            <a:ext cx="392430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/>
        </p:nvSpPr>
        <p:spPr>
          <a:xfrm>
            <a:off x="145925" y="204300"/>
            <a:ext cx="804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6"/>
          <p:cNvSpPr txBox="1"/>
          <p:nvPr/>
        </p:nvSpPr>
        <p:spPr>
          <a:xfrm>
            <a:off x="2188725" y="1758275"/>
            <a:ext cx="420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9" name="Google Shape;18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863" y="1252538"/>
            <a:ext cx="3724275" cy="26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875" y="1162050"/>
            <a:ext cx="504825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/>
        </p:nvSpPr>
        <p:spPr>
          <a:xfrm>
            <a:off x="2892750" y="1968825"/>
            <a:ext cx="33585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ESQUEMA RELACIONAL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Apresentação na tela (16:9)</PresentationFormat>
  <Paragraphs>19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Noto Sans Symbols</vt:lpstr>
      <vt:lpstr>Arial</vt:lpstr>
      <vt:lpstr>Century Gothic</vt:lpstr>
      <vt:lpstr>Fatia</vt:lpstr>
      <vt:lpstr>DESENVOLVIMENTO APLICAÇÃO WEB – FRONT END</vt:lpstr>
      <vt:lpstr>EIXO 2: GRUPO 3|TURMA 1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APLICAÇÃO WEB – FRONT END</dc:title>
  <dc:creator>Nilce Alves</dc:creator>
  <cp:lastModifiedBy>Nilce Alves</cp:lastModifiedBy>
  <cp:revision>1</cp:revision>
  <dcterms:modified xsi:type="dcterms:W3CDTF">2021-10-03T12:32:25Z</dcterms:modified>
</cp:coreProperties>
</file>