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85fad0e35_2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e85fad0e35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85fad0e35_2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e85fad0e35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85fad0e35_2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e85fad0e35_2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85fad0e35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e85fad0e35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83f53e8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e883f53e8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85fad0e35_2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e85fad0e35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85fad0e35_2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e85fad0e35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85fad0e35_2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e85fad0e35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85fad0e35_2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e85fad0e35_2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233003c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f233003c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513159" y="514349"/>
            <a:ext cx="6000750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600">
                <a:solidFill>
                  <a:srgbClr val="0F486F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68" name="Google Shape;68;p14"/>
          <p:cNvCxnSpPr/>
          <p:nvPr/>
        </p:nvCxnSpPr>
        <p:spPr>
          <a:xfrm flipH="1">
            <a:off x="6171009" y="6350"/>
            <a:ext cx="2857500" cy="28575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4"/>
          <p:cNvCxnSpPr/>
          <p:nvPr/>
        </p:nvCxnSpPr>
        <p:spPr>
          <a:xfrm flipH="1">
            <a:off x="4581127" y="68659"/>
            <a:ext cx="4560491" cy="4560491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14"/>
          <p:cNvCxnSpPr/>
          <p:nvPr/>
        </p:nvCxnSpPr>
        <p:spPr>
          <a:xfrm flipH="1">
            <a:off x="5426869" y="171450"/>
            <a:ext cx="3714750" cy="371475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" name="Google Shape;71;p14"/>
          <p:cNvCxnSpPr/>
          <p:nvPr/>
        </p:nvCxnSpPr>
        <p:spPr>
          <a:xfrm flipH="1">
            <a:off x="5501878" y="24208"/>
            <a:ext cx="3639742" cy="3639742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72;p14"/>
          <p:cNvCxnSpPr/>
          <p:nvPr/>
        </p:nvCxnSpPr>
        <p:spPr>
          <a:xfrm flipH="1">
            <a:off x="5884069" y="457201"/>
            <a:ext cx="3257549" cy="325754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513159" y="514350"/>
            <a:ext cx="6400800" cy="271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98450" algn="l"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marL="914400" lvl="1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513158" y="1504950"/>
            <a:ext cx="6400801" cy="1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513158" y="514350"/>
            <a:ext cx="3703241" cy="271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98450" algn="l"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marL="914400" lvl="1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2"/>
          </p:nvPr>
        </p:nvSpPr>
        <p:spPr>
          <a:xfrm>
            <a:off x="4356100" y="514351"/>
            <a:ext cx="3700859" cy="271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98450" algn="l"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marL="914400" lvl="1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729060" y="514350"/>
            <a:ext cx="348734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1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513158" y="952897"/>
            <a:ext cx="3703241" cy="227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marL="914400" lvl="1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3"/>
          </p:nvPr>
        </p:nvSpPr>
        <p:spPr>
          <a:xfrm>
            <a:off x="4559300" y="514350"/>
            <a:ext cx="349885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1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4"/>
          </p:nvPr>
        </p:nvSpPr>
        <p:spPr>
          <a:xfrm>
            <a:off x="4354909" y="946547"/>
            <a:ext cx="3696891" cy="227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marL="914400" lvl="1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513159" y="514350"/>
            <a:ext cx="4457701" cy="39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98450" algn="l"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marL="914400" lvl="1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2"/>
          </p:nvPr>
        </p:nvSpPr>
        <p:spPr>
          <a:xfrm>
            <a:off x="5313759" y="1657349"/>
            <a:ext cx="2743200" cy="156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200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sz="21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>
            <a:spLocks noGrp="1"/>
          </p:cNvSpPr>
          <p:nvPr>
            <p:ph type="pic" idx="2"/>
          </p:nvPr>
        </p:nvSpPr>
        <p:spPr>
          <a:xfrm>
            <a:off x="741759" y="685800"/>
            <a:ext cx="2460730" cy="3429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542109" y="2082800"/>
            <a:ext cx="4516041" cy="1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100"/>
              <a:buNone/>
              <a:defRPr sz="1400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Panorâmica com Legenda">
  <p:cSld name="Foto Panorâmica com Legenda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>
            <a:spLocks noGrp="1"/>
          </p:cNvSpPr>
          <p:nvPr>
            <p:ph type="pic" idx="2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685801" y="2882900"/>
            <a:ext cx="622815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SzPts val="1000"/>
              <a:buFont typeface="Century Gothic"/>
              <a:buNone/>
              <a:defRPr sz="1200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000"/>
              <a:buFont typeface="Century Gothic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800"/>
              <a:buFont typeface="Century Gothic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800"/>
              <a:buFont typeface="Century Gothic"/>
              <a:buNone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Legenda">
  <p:cSld name="Título e Legenda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 com Legenda">
  <p:cSld name="Citação com Legenda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856058" y="514350"/>
            <a:ext cx="6858001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1084659" y="2571750"/>
            <a:ext cx="640080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000"/>
              <a:buFont typeface="Century Gothic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800"/>
              <a:buFont typeface="Century Gothic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800"/>
              <a:buFont typeface="Century Gothic"/>
              <a:buNone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2"/>
          </p:nvPr>
        </p:nvSpPr>
        <p:spPr>
          <a:xfrm>
            <a:off x="513160" y="3225800"/>
            <a:ext cx="6400800" cy="126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100"/>
          </a:p>
        </p:txBody>
      </p:sp>
      <p:sp>
        <p:nvSpPr>
          <p:cNvPr id="145" name="Google Shape;145;p25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">
  <p:cSld name="Cartão de Nome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513158" y="3849736"/>
            <a:ext cx="6401992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o Cartão de Nome">
  <p:cSld name="Citar o Cartão de Nome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513159" y="2946400"/>
            <a:ext cx="6400801" cy="78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2"/>
          </p:nvPr>
        </p:nvSpPr>
        <p:spPr>
          <a:xfrm>
            <a:off x="513158" y="3733800"/>
            <a:ext cx="6400801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100"/>
          </a:p>
        </p:txBody>
      </p:sp>
      <p:sp>
        <p:nvSpPr>
          <p:cNvPr id="160" name="Google Shape;160;p27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iro ou Falso">
  <p:cSld name="Verdadeiro ou Falso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513159" y="2946400"/>
            <a:ext cx="64008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2"/>
          </p:nvPr>
        </p:nvSpPr>
        <p:spPr>
          <a:xfrm>
            <a:off x="513158" y="3575049"/>
            <a:ext cx="6400801" cy="92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 rot="5400000">
            <a:off x="2357834" y="-1330325"/>
            <a:ext cx="271145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marL="914400" lvl="1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 rot="5400000">
            <a:off x="5570934" y="1457325"/>
            <a:ext cx="3429000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 rot="5400000">
            <a:off x="1457325" y="-428625"/>
            <a:ext cx="398145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marL="914400" lvl="1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0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9" cy="3208867"/>
          </a:xfrm>
        </p:grpSpPr>
        <p:cxnSp>
          <p:nvCxnSpPr>
            <p:cNvPr id="52" name="Google Shape;52;p13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" name="Google Shape;53;p13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" name="Google Shape;54;p13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" name="Google Shape;55;p13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56;p13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513159" y="514350"/>
            <a:ext cx="6400800" cy="271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▶"/>
              <a:defRPr sz="15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824584" y="201049"/>
            <a:ext cx="64008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pt-BR" sz="3600"/>
              <a:t>EIXO 2: GRUPO 3|TURMA 1</a:t>
            </a:r>
            <a:endParaRPr sz="3600"/>
          </a:p>
        </p:txBody>
      </p:sp>
      <p:sp>
        <p:nvSpPr>
          <p:cNvPr id="185" name="Google Shape;185;p31"/>
          <p:cNvSpPr txBox="1">
            <a:spLocks noGrp="1"/>
          </p:cNvSpPr>
          <p:nvPr>
            <p:ph type="body" idx="1"/>
          </p:nvPr>
        </p:nvSpPr>
        <p:spPr>
          <a:xfrm>
            <a:off x="523184" y="1331450"/>
            <a:ext cx="6400800" cy="28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9090"/>
              <a:buNone/>
            </a:pPr>
            <a:endParaRPr sz="1100" b="0"/>
          </a:p>
          <a:p>
            <a:pPr marL="381000" lvl="0" indent="-387667" algn="l" rtl="0">
              <a:spcBef>
                <a:spcPts val="1300"/>
              </a:spcBef>
              <a:spcAft>
                <a:spcPts val="0"/>
              </a:spcAft>
              <a:buSzPct val="81481"/>
              <a:buFont typeface="Century Gothic"/>
              <a:buAutoNum type="arabicPeriod"/>
            </a:pPr>
            <a:r>
              <a:rPr lang="pt-BR" sz="2700"/>
              <a:t>Carlos Roberto Teixeira</a:t>
            </a:r>
            <a:endParaRPr sz="1100"/>
          </a:p>
          <a:p>
            <a:pPr marL="381000" lvl="0" indent="-387667" algn="l" rtl="0">
              <a:spcBef>
                <a:spcPts val="800"/>
              </a:spcBef>
              <a:spcAft>
                <a:spcPts val="0"/>
              </a:spcAft>
              <a:buSzPct val="81481"/>
              <a:buFont typeface="Century Gothic"/>
              <a:buAutoNum type="arabicPeriod"/>
            </a:pPr>
            <a:r>
              <a:rPr lang="pt-BR" sz="2700"/>
              <a:t>Emerson Alves dos Santos</a:t>
            </a:r>
            <a:endParaRPr sz="1100"/>
          </a:p>
          <a:p>
            <a:pPr marL="381000" lvl="0" indent="-387667" algn="l" rtl="0">
              <a:spcBef>
                <a:spcPts val="800"/>
              </a:spcBef>
              <a:spcAft>
                <a:spcPts val="0"/>
              </a:spcAft>
              <a:buSzPct val="81481"/>
              <a:buFont typeface="Century Gothic"/>
              <a:buAutoNum type="arabicPeriod"/>
            </a:pPr>
            <a:r>
              <a:rPr lang="pt-BR" sz="2700"/>
              <a:t>Gabriel Bispo</a:t>
            </a:r>
            <a:endParaRPr sz="1100"/>
          </a:p>
          <a:p>
            <a:pPr marL="381000" lvl="0" indent="-387667" algn="l" rtl="0">
              <a:spcBef>
                <a:spcPts val="800"/>
              </a:spcBef>
              <a:spcAft>
                <a:spcPts val="0"/>
              </a:spcAft>
              <a:buSzPct val="81481"/>
              <a:buFont typeface="Century Gothic"/>
              <a:buAutoNum type="arabicPeriod"/>
            </a:pPr>
            <a:r>
              <a:rPr lang="pt-BR" sz="2700"/>
              <a:t>Paula Milanes</a:t>
            </a:r>
            <a:endParaRPr sz="1100"/>
          </a:p>
          <a:p>
            <a:pPr marL="381000" lvl="0" indent="-387667" algn="l" rtl="0">
              <a:spcBef>
                <a:spcPts val="800"/>
              </a:spcBef>
              <a:spcAft>
                <a:spcPts val="0"/>
              </a:spcAft>
              <a:buSzPct val="81481"/>
              <a:buFont typeface="Century Gothic"/>
              <a:buAutoNum type="arabicPeriod"/>
            </a:pPr>
            <a:r>
              <a:rPr lang="pt-BR" sz="2700"/>
              <a:t>Nilce Alves</a:t>
            </a:r>
            <a:endParaRPr sz="2700"/>
          </a:p>
          <a:p>
            <a:pPr marL="381000" lvl="0" indent="-387667" algn="l" rtl="0">
              <a:spcBef>
                <a:spcPts val="800"/>
              </a:spcBef>
              <a:spcAft>
                <a:spcPts val="0"/>
              </a:spcAft>
              <a:buSzPct val="81481"/>
              <a:buFont typeface="Century Gothic"/>
              <a:buAutoNum type="arabicPeriod"/>
            </a:pPr>
            <a:r>
              <a:rPr lang="pt-BR" sz="2700"/>
              <a:t>Vinícius Almeida</a:t>
            </a:r>
            <a:endParaRPr sz="110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SzPct val="109090"/>
              <a:buNone/>
            </a:pPr>
            <a:br>
              <a:rPr lang="pt-BR" sz="1100"/>
            </a:b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>
            <a:spLocks noGrp="1"/>
          </p:cNvSpPr>
          <p:nvPr>
            <p:ph type="body" idx="1"/>
          </p:nvPr>
        </p:nvSpPr>
        <p:spPr>
          <a:xfrm>
            <a:off x="513158" y="514350"/>
            <a:ext cx="7936163" cy="421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6000"/>
              <a:t>OBRIGADO(A)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442825" y="189700"/>
            <a:ext cx="8287200" cy="14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pt-BR" sz="3600"/>
              <a:t>DESENVOLVIMENTO DO PROJETO</a:t>
            </a:r>
            <a:endParaRPr sz="3600"/>
          </a:p>
        </p:txBody>
      </p:sp>
      <p:sp>
        <p:nvSpPr>
          <p:cNvPr id="191" name="Google Shape;191;p32"/>
          <p:cNvSpPr txBox="1">
            <a:spLocks noGrp="1"/>
          </p:cNvSpPr>
          <p:nvPr>
            <p:ph type="body" idx="1"/>
          </p:nvPr>
        </p:nvSpPr>
        <p:spPr>
          <a:xfrm>
            <a:off x="442825" y="1707800"/>
            <a:ext cx="73830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381000" lvl="0" indent="-393700" algn="l" rtl="0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pt-BR" sz="2200"/>
              <a:t>Escolha do Tema do projeto</a:t>
            </a:r>
            <a:endParaRPr sz="1200"/>
          </a:p>
          <a:p>
            <a:pPr marL="381000" lvl="0" indent="-393700" algn="l" rtl="0">
              <a:spcBef>
                <a:spcPts val="90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pt-BR" sz="2200"/>
              <a:t>Problemas </a:t>
            </a:r>
            <a:endParaRPr sz="2200"/>
          </a:p>
          <a:p>
            <a:pPr marL="381000" lvl="0" indent="-393700" algn="l" rtl="0">
              <a:spcBef>
                <a:spcPts val="90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pt-BR" sz="2200"/>
              <a:t>Objetivo</a:t>
            </a:r>
            <a:endParaRPr sz="2200"/>
          </a:p>
          <a:p>
            <a:pPr marL="381000" lvl="0" indent="-419100" algn="l" rtl="0">
              <a:spcBef>
                <a:spcPts val="900"/>
              </a:spcBef>
              <a:spcAft>
                <a:spcPts val="0"/>
              </a:spcAft>
              <a:buSzPts val="2200"/>
              <a:buAutoNum type="arabicPeriod"/>
            </a:pPr>
            <a:r>
              <a:rPr lang="pt-BR" sz="2200"/>
              <a:t>Público Alvo</a:t>
            </a:r>
            <a:endParaRPr sz="2200"/>
          </a:p>
          <a:p>
            <a:pPr marL="381000" lvl="0" indent="-393700" algn="l" rtl="0">
              <a:spcBef>
                <a:spcPts val="90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pt-BR" sz="2200"/>
              <a:t>Requisitos </a:t>
            </a:r>
            <a:endParaRPr sz="1200"/>
          </a:p>
          <a:p>
            <a:pPr marL="215900" lvl="0" indent="-266700" algn="l" rtl="0">
              <a:spcBef>
                <a:spcPts val="90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pt-BR" sz="2200"/>
              <a:t>Explicação o Projeto: Diagrama de Casos de Uso</a:t>
            </a:r>
            <a:endParaRPr sz="11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ctrTitle"/>
          </p:nvPr>
        </p:nvSpPr>
        <p:spPr>
          <a:xfrm>
            <a:off x="422750" y="514350"/>
            <a:ext cx="7170600" cy="11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pt-BR"/>
              <a:t>DESENVOLVIMENTO APLICAÇÃO WEB – FRONT END</a:t>
            </a:r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ubTitle" idx="1"/>
          </p:nvPr>
        </p:nvSpPr>
        <p:spPr>
          <a:xfrm>
            <a:off x="513150" y="1938850"/>
            <a:ext cx="5926200" cy="24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 sz="4700"/>
              <a:t>Controle e Cadastro de Clientes</a:t>
            </a:r>
            <a:endParaRPr sz="3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312234" y="323983"/>
            <a:ext cx="71439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pt-BR" sz="3500"/>
              <a:t>PROBLEMAS </a:t>
            </a:r>
            <a:endParaRPr sz="3500"/>
          </a:p>
        </p:txBody>
      </p:sp>
      <p:sp>
        <p:nvSpPr>
          <p:cNvPr id="203" name="Google Shape;203;p34"/>
          <p:cNvSpPr txBox="1">
            <a:spLocks noGrp="1"/>
          </p:cNvSpPr>
          <p:nvPr>
            <p:ph type="body" idx="1"/>
          </p:nvPr>
        </p:nvSpPr>
        <p:spPr>
          <a:xfrm>
            <a:off x="442825" y="1235650"/>
            <a:ext cx="7855200" cy="3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lnSpcReduction="20000"/>
          </a:bodyPr>
          <a:lstStyle/>
          <a:p>
            <a:pPr marL="457200" lvl="0" indent="-387350" algn="l" rtl="0">
              <a:spcBef>
                <a:spcPts val="80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/>
              <a:t>Dificuldade de um empreendedor de controlar uma Carteira de Clientes com informações simplificadas e de fácil manutenção visando gestão de clientes.</a:t>
            </a:r>
            <a:endParaRPr sz="25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500"/>
          </a:p>
          <a:p>
            <a:pPr marL="457200" lvl="0" indent="-387350" algn="l" rtl="0">
              <a:spcBef>
                <a:spcPts val="80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/>
              <a:t>Dificuldade dos clientes encontrarem uma plataforma que possam interagir e ter acesso às informações de seu interesse.</a:t>
            </a:r>
            <a:endParaRPr sz="25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5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xfrm>
            <a:off x="312234" y="323983"/>
            <a:ext cx="71439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pt-BR" sz="3500"/>
              <a:t>OBJETIVO </a:t>
            </a:r>
            <a:endParaRPr sz="3500"/>
          </a:p>
        </p:txBody>
      </p:sp>
      <p:sp>
        <p:nvSpPr>
          <p:cNvPr id="209" name="Google Shape;209;p35"/>
          <p:cNvSpPr txBox="1">
            <a:spLocks noGrp="1"/>
          </p:cNvSpPr>
          <p:nvPr>
            <p:ph type="body" idx="1"/>
          </p:nvPr>
        </p:nvSpPr>
        <p:spPr>
          <a:xfrm>
            <a:off x="432750" y="1516925"/>
            <a:ext cx="7855200" cy="26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pt-BR" sz="2700"/>
              <a:t>Criar um sistema de dados de cadastro de clientes, com diferencial da interação direta do empreendedor e clientes, onde ambos poderão acessar o site e contribuir para sua criação e manutenção.</a:t>
            </a:r>
            <a:endParaRPr sz="27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>
            <a:spLocks noGrp="1"/>
          </p:cNvSpPr>
          <p:nvPr>
            <p:ph type="title"/>
          </p:nvPr>
        </p:nvSpPr>
        <p:spPr>
          <a:xfrm>
            <a:off x="428934" y="584957"/>
            <a:ext cx="6400800" cy="6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pt-BR" sz="3600"/>
              <a:t>PÚBLICO ALVO</a:t>
            </a:r>
            <a:endParaRPr sz="3600"/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1"/>
          </p:nvPr>
        </p:nvSpPr>
        <p:spPr>
          <a:xfrm>
            <a:off x="428925" y="1316025"/>
            <a:ext cx="7634100" cy="29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85000" lnSpcReduction="20000"/>
          </a:bodyPr>
          <a:lstStyle/>
          <a:p>
            <a:pPr marL="215900" lvl="0" indent="-152400" algn="just" rtl="0">
              <a:spcBef>
                <a:spcPts val="0"/>
              </a:spcBef>
              <a:spcAft>
                <a:spcPts val="0"/>
              </a:spcAft>
              <a:buSzPct val="79166"/>
              <a:buNone/>
            </a:pPr>
            <a:endParaRPr sz="2400"/>
          </a:p>
          <a:p>
            <a:pPr marL="215900" lvl="0" indent="-272732" algn="just" rtl="0">
              <a:spcBef>
                <a:spcPts val="1800"/>
              </a:spcBef>
              <a:spcAft>
                <a:spcPts val="0"/>
              </a:spcAft>
              <a:buSzPct val="79411"/>
              <a:buChar char="▶"/>
            </a:pPr>
            <a:r>
              <a:rPr lang="pt-BR" sz="3400"/>
              <a:t>Pequenos empreendedores e profissionais autônomos; e</a:t>
            </a:r>
            <a:endParaRPr sz="3400"/>
          </a:p>
          <a:p>
            <a:pPr marL="215900" lvl="0" indent="-272732" algn="just" rtl="0">
              <a:spcBef>
                <a:spcPts val="1800"/>
              </a:spcBef>
              <a:spcAft>
                <a:spcPts val="0"/>
              </a:spcAft>
              <a:buSzPct val="79411"/>
              <a:buChar char="▶"/>
            </a:pPr>
            <a:r>
              <a:rPr lang="pt-BR" sz="3400" b="0"/>
              <a:t>Pessoas comuns em busca de itens e serviços do seu interesse.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ct val="79166"/>
              <a:buNone/>
            </a:pPr>
            <a:br>
              <a:rPr lang="pt-BR" sz="2400"/>
            </a:b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title"/>
          </p:nvPr>
        </p:nvSpPr>
        <p:spPr>
          <a:xfrm>
            <a:off x="553334" y="456797"/>
            <a:ext cx="6400800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pt-BR" sz="2600"/>
              <a:t>REQUISITOS: EXEMPLOS</a:t>
            </a:r>
            <a:r>
              <a:rPr lang="pt-BR" sz="2000"/>
              <a:t> </a:t>
            </a:r>
            <a:endParaRPr sz="2000"/>
          </a:p>
        </p:txBody>
      </p:sp>
      <p:sp>
        <p:nvSpPr>
          <p:cNvPr id="221" name="Google Shape;221;p37"/>
          <p:cNvSpPr txBox="1">
            <a:spLocks noGrp="1"/>
          </p:cNvSpPr>
          <p:nvPr>
            <p:ph type="body" idx="1"/>
          </p:nvPr>
        </p:nvSpPr>
        <p:spPr>
          <a:xfrm>
            <a:off x="332325" y="1145225"/>
            <a:ext cx="7696500" cy="3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SzPts val="1400"/>
              <a:buChar char="▶"/>
            </a:pPr>
            <a:r>
              <a:rPr lang="pt-BR" sz="1800"/>
              <a:t>RF-01: Alta - O site deve apresentar na página principal com a identificação do usuário do sistema e senha de acesso. (login).</a:t>
            </a:r>
            <a:endParaRPr sz="1800"/>
          </a:p>
          <a:p>
            <a:pPr marL="673100" lvl="0" indent="2413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Para: Cliente-Empreendedor.</a:t>
            </a:r>
            <a:endParaRPr sz="1800"/>
          </a:p>
          <a:p>
            <a:pPr marL="215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215900" lvl="0" indent="-215900" algn="l" rtl="0">
              <a:spcBef>
                <a:spcPts val="800"/>
              </a:spcBef>
              <a:spcAft>
                <a:spcPts val="0"/>
              </a:spcAft>
              <a:buSzPts val="1400"/>
              <a:buChar char="▶"/>
            </a:pPr>
            <a:r>
              <a:rPr lang="pt-BR" sz="1800"/>
              <a:t>RF-05: Alta - O site deve oferecer uma funcionalidade de filtro/pesquisa para permitir ao usuário localizar um empreendedor, projeto e interações.</a:t>
            </a:r>
            <a:endParaRPr sz="1800"/>
          </a:p>
          <a:p>
            <a:pPr marL="673100" lvl="0" indent="2413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/>
              <a:t>Para: Cliente</a:t>
            </a:r>
            <a:endParaRPr sz="1800"/>
          </a:p>
          <a:p>
            <a:pPr marL="215900" lvl="0" indent="-215900" algn="l" rtl="0">
              <a:spcBef>
                <a:spcPts val="800"/>
              </a:spcBef>
              <a:spcAft>
                <a:spcPts val="0"/>
              </a:spcAft>
              <a:buSzPts val="1400"/>
              <a:buChar char="▶"/>
            </a:pPr>
            <a:r>
              <a:rPr lang="pt-BR" sz="1800"/>
              <a:t>RF-07: Média - O site deve apresentar visão dos dados relevantes do cadastro de clientes.</a:t>
            </a:r>
            <a:endParaRPr sz="1800"/>
          </a:p>
          <a:p>
            <a:pPr marL="673100" lvl="0" indent="2413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Para: Empreendedor</a:t>
            </a:r>
            <a:endParaRPr sz="1800"/>
          </a:p>
          <a:p>
            <a:pPr marL="2159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>
            <a:spLocks noGrp="1"/>
          </p:cNvSpPr>
          <p:nvPr>
            <p:ph type="title"/>
          </p:nvPr>
        </p:nvSpPr>
        <p:spPr>
          <a:xfrm>
            <a:off x="231859" y="149716"/>
            <a:ext cx="64008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pt-BR" sz="3300"/>
              <a:t>DIAGRAMA DE CASOS DE USO</a:t>
            </a:r>
            <a:endParaRPr sz="3300"/>
          </a:p>
        </p:txBody>
      </p:sp>
      <p:pic>
        <p:nvPicPr>
          <p:cNvPr id="227" name="Google Shape;2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00" y="894650"/>
            <a:ext cx="7152675" cy="407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>
            <a:spLocks noGrp="1"/>
          </p:cNvSpPr>
          <p:nvPr>
            <p:ph type="title"/>
          </p:nvPr>
        </p:nvSpPr>
        <p:spPr>
          <a:xfrm>
            <a:off x="1371609" y="1959141"/>
            <a:ext cx="64008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pt-BR" sz="3300"/>
              <a:t>MODELO DE ENTIDADE E RELACIONAMENTO (MER)</a:t>
            </a:r>
            <a:endParaRPr sz="3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tia">
  <a:themeElements>
    <a:clrScheme name="Fatia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Apresentação na tela (16:9)</PresentationFormat>
  <Paragraphs>40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Noto Sans Symbols</vt:lpstr>
      <vt:lpstr>Arial</vt:lpstr>
      <vt:lpstr>Century Gothic</vt:lpstr>
      <vt:lpstr>Simple Light</vt:lpstr>
      <vt:lpstr>Fatia</vt:lpstr>
      <vt:lpstr>EIXO 2: GRUPO 3|TURMA 1</vt:lpstr>
      <vt:lpstr>DESENVOLVIMENTO DO PROJETO</vt:lpstr>
      <vt:lpstr>DESENVOLVIMENTO APLICAÇÃO WEB – FRONT END</vt:lpstr>
      <vt:lpstr>PROBLEMAS </vt:lpstr>
      <vt:lpstr>OBJETIVO </vt:lpstr>
      <vt:lpstr>PÚBLICO ALVO</vt:lpstr>
      <vt:lpstr>REQUISITOS: EXEMPLOS </vt:lpstr>
      <vt:lpstr>DIAGRAMA DE CASOS DE USO</vt:lpstr>
      <vt:lpstr>MODELO DE ENTIDADE E RELACIONAMENTO (MER)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EIXO 2: GRUPO 3|TURMA 1</dc:title>
  <dc:creator>Nilce Alves</dc:creator>
  <cp:lastModifiedBy>Nilce Alves</cp:lastModifiedBy>
  <cp:revision>1</cp:revision>
  <dcterms:modified xsi:type="dcterms:W3CDTF">2021-10-03T12:33:29Z</dcterms:modified>
</cp:coreProperties>
</file>