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0" r:id="rId8"/>
    <p:sldId id="261" r:id="rId9"/>
    <p:sldId id="262" r:id="rId10"/>
    <p:sldId id="263" r:id="rId11"/>
    <p:sldId id="265" r:id="rId12"/>
    <p:sldId id="266" r:id="rId13"/>
    <p:sldId id="267" r:id="rId14"/>
    <p:sldId id="268" r:id="rId15"/>
    <p:sldId id="26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3CDE"/>
    <a:srgbClr val="7842A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5A2E4-86CE-4A9D-815B-4FA91C31A2AD}" v="21" dt="2022-04-03T21:34:58.417"/>
    <p1510:client id="{0BC63162-B85D-1157-EA08-7371AED98B04}" v="10" dt="2022-04-03T22:44:37.524"/>
    <p1510:client id="{173CD719-39CD-4353-BDDE-17696CB1A49C}" v="35" dt="2022-04-03T21:40:56.649"/>
    <p1510:client id="{2785DF4C-53EC-4745-9436-56E2156406CE}" v="4" dt="2022-03-30T22:56:23.074"/>
    <p1510:client id="{2819673C-80F9-416A-8A19-C507AAACDFF9}" v="2" dt="2022-04-10T20:38:51.118"/>
    <p1510:client id="{293F1ED1-E57D-4F33-BC57-496008794197}" v="46" dt="2022-03-29T23:11:56.590"/>
    <p1510:client id="{3769C814-8540-4E19-8386-1F7F7E902994}" v="2" dt="2022-04-04T15:50:51.879"/>
    <p1510:client id="{60723F82-E936-7336-D957-BD2729DF7232}" v="26" dt="2022-03-29T23:12:19.043"/>
    <p1510:client id="{70600FCA-A041-406B-8EC4-64C8ECBBA972}" v="27" dt="2022-04-03T14:14:52.700"/>
    <p1510:client id="{7087A153-AB88-4EB1-87CC-F06D74221B06}" v="19" dt="2022-04-03T21:44:25.570"/>
    <p1510:client id="{7726718E-7370-4708-BF5F-17D5FF2910B6}" v="237" dt="2022-03-31T23:20:25.970"/>
    <p1510:client id="{7A89D4CC-CCD6-43F7-BA1C-C452B643F0B5}" v="7" dt="2022-04-04T21:51:09.395"/>
    <p1510:client id="{83DE88C5-5BAF-4896-A597-D8FE245F6C03}" v="8" dt="2022-04-01T11:04:51.125"/>
    <p1510:client id="{9973AC19-FDBF-4918-BE90-0AB2D46B23CC}" v="28" dt="2022-03-30T22:56:40.310"/>
    <p1510:client id="{A1A1E404-3702-4E76-BCC5-25F133112E55}" v="3" dt="2022-04-07T22:43:48.984"/>
    <p1510:client id="{A8F35093-CCE1-43A1-B986-891E0A56AC28}" v="223" dt="2022-03-30T22:49:59.201"/>
    <p1510:client id="{AC28F499-31BA-4988-B37F-51298BC712BC}" v="24" dt="2022-03-29T23:24:59.940"/>
    <p1510:client id="{B6173596-D00E-421B-8FB7-7D0B23B90DCF}" v="16" dt="2022-03-29T23:14:26.173"/>
    <p1510:client id="{C81A99A0-1AAB-4681-B74F-1B81272A96FE}" v="122" dt="2022-03-30T23:16:36.869"/>
    <p1510:client id="{D32D74BA-0AEB-DC25-DB26-293B26C89EFF}" v="14" dt="2022-04-03T22:45:25.968"/>
    <p1510:client id="{D83C46EA-6866-4493-A70E-9AF8449B4B74}" v="6" dt="2022-04-10T20:40:25.066"/>
    <p1510:client id="{DCDD579D-EF80-4EC9-AC72-380419A2BF46}" v="37" dt="2022-03-30T22:46:15.817"/>
    <p1510:client id="{DF7D2AD6-1DD6-48D0-B707-EEC76919C347}" v="45" dt="2022-04-03T21:37:19.382"/>
    <p1510:client id="{E2528229-797C-45EF-868F-22E1D87273AA}" v="122" dt="2022-03-30T23:17:47.815"/>
    <p1510:client id="{E35FE7C0-6E08-4F99-8F0A-68F8F07C9255}" v="118" dt="2022-03-29T23:24:46.373"/>
    <p1510:client id="{E4711390-9DAA-4A0A-85AC-88517409A78F}" v="12" dt="2022-04-03T21:33:03.134"/>
    <p1510:client id="{EB37A8D0-B225-48D9-8609-63979E56D3E4}" v="7" dt="2022-03-30T22:33:23.494"/>
    <p1510:client id="{FC30EA3E-7718-4925-A54D-D592098A240A}" v="1" dt="2022-06-26T19:34:30.969"/>
    <p1510:client id="{FE043746-60CE-4CF6-8856-571CCE443EC3}" v="7" dt="2022-03-30T22:49:11.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Siqueira Menezes" userId="S::599076@sga.pucminas.br::501b31a7-0f4a-459c-a6df-614e96c669e4" providerId="AD" clId="Web-{E4711390-9DAA-4A0A-85AC-88517409A78F}"/>
    <pc:docChg chg="addSld modSld">
      <pc:chgData name="Leonardo Siqueira Menezes" userId="S::599076@sga.pucminas.br::501b31a7-0f4a-459c-a6df-614e96c669e4" providerId="AD" clId="Web-{E4711390-9DAA-4A0A-85AC-88517409A78F}" dt="2022-04-03T21:33:03.134" v="10"/>
      <pc:docMkLst>
        <pc:docMk/>
      </pc:docMkLst>
      <pc:sldChg chg="addSp modSp">
        <pc:chgData name="Leonardo Siqueira Menezes" userId="S::599076@sga.pucminas.br::501b31a7-0f4a-459c-a6df-614e96c669e4" providerId="AD" clId="Web-{E4711390-9DAA-4A0A-85AC-88517409A78F}" dt="2022-04-03T21:32:18.602" v="7" actId="14100"/>
        <pc:sldMkLst>
          <pc:docMk/>
          <pc:sldMk cId="2759594499" sldId="263"/>
        </pc:sldMkLst>
        <pc:picChg chg="add mod">
          <ac:chgData name="Leonardo Siqueira Menezes" userId="S::599076@sga.pucminas.br::501b31a7-0f4a-459c-a6df-614e96c669e4" providerId="AD" clId="Web-{E4711390-9DAA-4A0A-85AC-88517409A78F}" dt="2022-04-03T21:32:18.602" v="7" actId="14100"/>
          <ac:picMkLst>
            <pc:docMk/>
            <pc:sldMk cId="2759594499" sldId="263"/>
            <ac:picMk id="4" creationId="{386E5F58-0D0B-B87D-8935-C49F2BBA61A5}"/>
          </ac:picMkLst>
        </pc:picChg>
      </pc:sldChg>
      <pc:sldChg chg="new">
        <pc:chgData name="Leonardo Siqueira Menezes" userId="S::599076@sga.pucminas.br::501b31a7-0f4a-459c-a6df-614e96c669e4" providerId="AD" clId="Web-{E4711390-9DAA-4A0A-85AC-88517409A78F}" dt="2022-04-03T21:32:49.712" v="8"/>
        <pc:sldMkLst>
          <pc:docMk/>
          <pc:sldMk cId="947240898" sldId="264"/>
        </pc:sldMkLst>
      </pc:sldChg>
      <pc:sldChg chg="delSp add replId">
        <pc:chgData name="Leonardo Siqueira Menezes" userId="S::599076@sga.pucminas.br::501b31a7-0f4a-459c-a6df-614e96c669e4" providerId="AD" clId="Web-{E4711390-9DAA-4A0A-85AC-88517409A78F}" dt="2022-04-03T21:33:03.134" v="10"/>
        <pc:sldMkLst>
          <pc:docMk/>
          <pc:sldMk cId="2339403138" sldId="265"/>
        </pc:sldMkLst>
        <pc:picChg chg="del">
          <ac:chgData name="Leonardo Siqueira Menezes" userId="S::599076@sga.pucminas.br::501b31a7-0f4a-459c-a6df-614e96c669e4" providerId="AD" clId="Web-{E4711390-9DAA-4A0A-85AC-88517409A78F}" dt="2022-04-03T21:33:03.134" v="10"/>
          <ac:picMkLst>
            <pc:docMk/>
            <pc:sldMk cId="2339403138" sldId="265"/>
            <ac:picMk id="4" creationId="{386E5F58-0D0B-B87D-8935-C49F2BBA61A5}"/>
          </ac:picMkLst>
        </pc:picChg>
      </pc:sldChg>
    </pc:docChg>
  </pc:docChgLst>
  <pc:docChgLst>
    <pc:chgData name="Pedro Henrique Caetano Soares" userId="S::1373928@sga.pucminas.br::35a368d2-8df8-4845-bc2f-bcce305af5da" providerId="AD" clId="Web-{2819673C-80F9-416A-8A19-C507AAACDFF9}"/>
    <pc:docChg chg="modSld">
      <pc:chgData name="Pedro Henrique Caetano Soares" userId="S::1373928@sga.pucminas.br::35a368d2-8df8-4845-bc2f-bcce305af5da" providerId="AD" clId="Web-{2819673C-80F9-416A-8A19-C507AAACDFF9}" dt="2022-04-10T20:38:51.118" v="1"/>
      <pc:docMkLst>
        <pc:docMk/>
      </pc:docMkLst>
      <pc:sldChg chg="delSp modSp">
        <pc:chgData name="Pedro Henrique Caetano Soares" userId="S::1373928@sga.pucminas.br::35a368d2-8df8-4845-bc2f-bcce305af5da" providerId="AD" clId="Web-{2819673C-80F9-416A-8A19-C507AAACDFF9}" dt="2022-04-10T20:38:51.118" v="1"/>
        <pc:sldMkLst>
          <pc:docMk/>
          <pc:sldMk cId="2339403138" sldId="265"/>
        </pc:sldMkLst>
        <pc:picChg chg="del mod">
          <ac:chgData name="Pedro Henrique Caetano Soares" userId="S::1373928@sga.pucminas.br::35a368d2-8df8-4845-bc2f-bcce305af5da" providerId="AD" clId="Web-{2819673C-80F9-416A-8A19-C507AAACDFF9}" dt="2022-04-10T20:38:51.118" v="1"/>
          <ac:picMkLst>
            <pc:docMk/>
            <pc:sldMk cId="2339403138" sldId="265"/>
            <ac:picMk id="4" creationId="{A52E2E78-7127-B2F2-A831-0F4393AE315C}"/>
          </ac:picMkLst>
        </pc:picChg>
      </pc:sldChg>
    </pc:docChg>
  </pc:docChgLst>
  <pc:docChgLst>
    <pc:chgData name="Leonardo Siqueira Menezes" userId="S::599076@sga.pucminas.br::501b31a7-0f4a-459c-a6df-614e96c669e4" providerId="AD" clId="Web-{DF7D2AD6-1DD6-48D0-B707-EEC76919C347}"/>
    <pc:docChg chg="addSld modSld">
      <pc:chgData name="Leonardo Siqueira Menezes" userId="S::599076@sga.pucminas.br::501b31a7-0f4a-459c-a6df-614e96c669e4" providerId="AD" clId="Web-{DF7D2AD6-1DD6-48D0-B707-EEC76919C347}" dt="2022-04-03T21:37:19.382" v="42"/>
      <pc:docMkLst>
        <pc:docMk/>
      </pc:docMkLst>
      <pc:sldChg chg="addSp modSp">
        <pc:chgData name="Leonardo Siqueira Menezes" userId="S::599076@sga.pucminas.br::501b31a7-0f4a-459c-a6df-614e96c669e4" providerId="AD" clId="Web-{DF7D2AD6-1DD6-48D0-B707-EEC76919C347}" dt="2022-04-03T21:36:33.192" v="14" actId="20577"/>
        <pc:sldMkLst>
          <pc:docMk/>
          <pc:sldMk cId="2339403138" sldId="265"/>
        </pc:sldMkLst>
        <pc:spChg chg="mod">
          <ac:chgData name="Leonardo Siqueira Menezes" userId="S::599076@sga.pucminas.br::501b31a7-0f4a-459c-a6df-614e96c669e4" providerId="AD" clId="Web-{DF7D2AD6-1DD6-48D0-B707-EEC76919C347}" dt="2022-04-03T21:36:33.192" v="14" actId="20577"/>
          <ac:spMkLst>
            <pc:docMk/>
            <pc:sldMk cId="2339403138" sldId="265"/>
            <ac:spMk id="2" creationId="{2EDAA312-74DF-980B-B19C-192D3871D4FD}"/>
          </ac:spMkLst>
        </pc:spChg>
        <pc:picChg chg="add mod">
          <ac:chgData name="Leonardo Siqueira Menezes" userId="S::599076@sga.pucminas.br::501b31a7-0f4a-459c-a6df-614e96c669e4" providerId="AD" clId="Web-{DF7D2AD6-1DD6-48D0-B707-EEC76919C347}" dt="2022-04-03T21:36:05.378" v="8" actId="14100"/>
          <ac:picMkLst>
            <pc:docMk/>
            <pc:sldMk cId="2339403138" sldId="265"/>
            <ac:picMk id="4" creationId="{A52E2E78-7127-B2F2-A831-0F4393AE315C}"/>
          </ac:picMkLst>
        </pc:picChg>
      </pc:sldChg>
      <pc:sldChg chg="delSp modSp add replId">
        <pc:chgData name="Leonardo Siqueira Menezes" userId="S::599076@sga.pucminas.br::501b31a7-0f4a-459c-a6df-614e96c669e4" providerId="AD" clId="Web-{DF7D2AD6-1DD6-48D0-B707-EEC76919C347}" dt="2022-04-03T21:37:19.382" v="42"/>
        <pc:sldMkLst>
          <pc:docMk/>
          <pc:sldMk cId="716987443" sldId="266"/>
        </pc:sldMkLst>
        <pc:spChg chg="mod">
          <ac:chgData name="Leonardo Siqueira Menezes" userId="S::599076@sga.pucminas.br::501b31a7-0f4a-459c-a6df-614e96c669e4" providerId="AD" clId="Web-{DF7D2AD6-1DD6-48D0-B707-EEC76919C347}" dt="2022-04-03T21:36:56.334" v="41" actId="20577"/>
          <ac:spMkLst>
            <pc:docMk/>
            <pc:sldMk cId="716987443" sldId="266"/>
            <ac:spMk id="2" creationId="{2EDAA312-74DF-980B-B19C-192D3871D4FD}"/>
          </ac:spMkLst>
        </pc:spChg>
        <pc:picChg chg="del">
          <ac:chgData name="Leonardo Siqueira Menezes" userId="S::599076@sga.pucminas.br::501b31a7-0f4a-459c-a6df-614e96c669e4" providerId="AD" clId="Web-{DF7D2AD6-1DD6-48D0-B707-EEC76919C347}" dt="2022-04-03T21:37:19.382" v="42"/>
          <ac:picMkLst>
            <pc:docMk/>
            <pc:sldMk cId="716987443" sldId="266"/>
            <ac:picMk id="4" creationId="{A52E2E78-7127-B2F2-A831-0F4393AE315C}"/>
          </ac:picMkLst>
        </pc:picChg>
      </pc:sldChg>
      <pc:sldChg chg="add replId">
        <pc:chgData name="Leonardo Siqueira Menezes" userId="S::599076@sga.pucminas.br::501b31a7-0f4a-459c-a6df-614e96c669e4" providerId="AD" clId="Web-{DF7D2AD6-1DD6-48D0-B707-EEC76919C347}" dt="2022-04-03T21:36:38.693" v="16"/>
        <pc:sldMkLst>
          <pc:docMk/>
          <pc:sldMk cId="2731812106" sldId="267"/>
        </pc:sldMkLst>
      </pc:sldChg>
    </pc:docChg>
  </pc:docChgLst>
  <pc:docChgLst>
    <pc:chgData name="Rafael Alves De Souza" userId="S::1350350@sga.pucminas.br::fbb43ebb-ab01-4777-98f6-7a83d127ff1f" providerId="AD" clId="Web-{9973AC19-FDBF-4918-BE90-0AB2D46B23CC}"/>
    <pc:docChg chg="modSld">
      <pc:chgData name="Rafael Alves De Souza" userId="S::1350350@sga.pucminas.br::fbb43ebb-ab01-4777-98f6-7a83d127ff1f" providerId="AD" clId="Web-{9973AC19-FDBF-4918-BE90-0AB2D46B23CC}" dt="2022-03-30T22:57:12.576" v="36"/>
      <pc:docMkLst>
        <pc:docMk/>
      </pc:docMkLst>
      <pc:sldChg chg="modSp">
        <pc:chgData name="Rafael Alves De Souza" userId="S::1350350@sga.pucminas.br::fbb43ebb-ab01-4777-98f6-7a83d127ff1f" providerId="AD" clId="Web-{9973AC19-FDBF-4918-BE90-0AB2D46B23CC}" dt="2022-03-30T22:51:08.387" v="0" actId="20577"/>
        <pc:sldMkLst>
          <pc:docMk/>
          <pc:sldMk cId="2210866551" sldId="256"/>
        </pc:sldMkLst>
        <pc:spChg chg="mod">
          <ac:chgData name="Rafael Alves De Souza" userId="S::1350350@sga.pucminas.br::fbb43ebb-ab01-4777-98f6-7a83d127ff1f" providerId="AD" clId="Web-{9973AC19-FDBF-4918-BE90-0AB2D46B23CC}" dt="2022-03-30T22:51:08.387" v="0" actId="20577"/>
          <ac:spMkLst>
            <pc:docMk/>
            <pc:sldMk cId="2210866551" sldId="256"/>
            <ac:spMk id="2" creationId="{711B869B-4627-5B87-3E34-BBFB189AE003}"/>
          </ac:spMkLst>
        </pc:spChg>
      </pc:sldChg>
      <pc:sldChg chg="addSp delSp modSp mod setBg setClrOvrMap">
        <pc:chgData name="Rafael Alves De Souza" userId="S::1350350@sga.pucminas.br::fbb43ebb-ab01-4777-98f6-7a83d127ff1f" providerId="AD" clId="Web-{9973AC19-FDBF-4918-BE90-0AB2D46B23CC}" dt="2022-03-30T22:57:12.576" v="36"/>
        <pc:sldMkLst>
          <pc:docMk/>
          <pc:sldMk cId="3078111063" sldId="257"/>
        </pc:sldMkLst>
        <pc:spChg chg="mod ord">
          <ac:chgData name="Rafael Alves De Souza" userId="S::1350350@sga.pucminas.br::fbb43ebb-ab01-4777-98f6-7a83d127ff1f" providerId="AD" clId="Web-{9973AC19-FDBF-4918-BE90-0AB2D46B23CC}" dt="2022-03-30T22:57:12.576" v="36"/>
          <ac:spMkLst>
            <pc:docMk/>
            <pc:sldMk cId="3078111063" sldId="257"/>
            <ac:spMk id="2" creationId="{2EDAA312-74DF-980B-B19C-192D3871D4FD}"/>
          </ac:spMkLst>
        </pc:spChg>
        <pc:spChg chg="mod ord">
          <ac:chgData name="Rafael Alves De Souza" userId="S::1350350@sga.pucminas.br::fbb43ebb-ab01-4777-98f6-7a83d127ff1f" providerId="AD" clId="Web-{9973AC19-FDBF-4918-BE90-0AB2D46B23CC}" dt="2022-03-30T22:57:12.576" v="36"/>
          <ac:spMkLst>
            <pc:docMk/>
            <pc:sldMk cId="3078111063" sldId="257"/>
            <ac:spMk id="3" creationId="{1B34E13A-5DA1-2D6E-314F-B75555AE9882}"/>
          </ac:spMkLst>
        </pc:spChg>
        <pc:spChg chg="add del">
          <ac:chgData name="Rafael Alves De Souza" userId="S::1350350@sga.pucminas.br::fbb43ebb-ab01-4777-98f6-7a83d127ff1f" providerId="AD" clId="Web-{9973AC19-FDBF-4918-BE90-0AB2D46B23CC}" dt="2022-03-30T22:51:31.857" v="2"/>
          <ac:spMkLst>
            <pc:docMk/>
            <pc:sldMk cId="3078111063" sldId="257"/>
            <ac:spMk id="8" creationId="{C9A36457-A5F4-4103-A443-02581C09185B}"/>
          </ac:spMkLst>
        </pc:spChg>
        <pc:spChg chg="add del">
          <ac:chgData name="Rafael Alves De Souza" userId="S::1350350@sga.pucminas.br::fbb43ebb-ab01-4777-98f6-7a83d127ff1f" providerId="AD" clId="Web-{9973AC19-FDBF-4918-BE90-0AB2D46B23CC}" dt="2022-03-30T22:51:31.857" v="2"/>
          <ac:spMkLst>
            <pc:docMk/>
            <pc:sldMk cId="3078111063" sldId="257"/>
            <ac:spMk id="10" creationId="{DC5FB7E8-B636-40FA-BE8D-48145C0F5C57}"/>
          </ac:spMkLst>
        </pc:spChg>
        <pc:spChg chg="add del">
          <ac:chgData name="Rafael Alves De Souza" userId="S::1350350@sga.pucminas.br::fbb43ebb-ab01-4777-98f6-7a83d127ff1f" providerId="AD" clId="Web-{9973AC19-FDBF-4918-BE90-0AB2D46B23CC}" dt="2022-03-30T22:51:31.857" v="2"/>
          <ac:spMkLst>
            <pc:docMk/>
            <pc:sldMk cId="3078111063" sldId="257"/>
            <ac:spMk id="12" creationId="{142DCE2C-2863-46FA-9BE7-24365A24D9BA}"/>
          </ac:spMkLst>
        </pc:spChg>
        <pc:spChg chg="add del">
          <ac:chgData name="Rafael Alves De Souza" userId="S::1350350@sga.pucminas.br::fbb43ebb-ab01-4777-98f6-7a83d127ff1f" providerId="AD" clId="Web-{9973AC19-FDBF-4918-BE90-0AB2D46B23CC}" dt="2022-03-30T22:52:25.395" v="10"/>
          <ac:spMkLst>
            <pc:docMk/>
            <pc:sldMk cId="3078111063" sldId="257"/>
            <ac:spMk id="14" creationId="{7CB4857B-ED7C-444D-9F04-2F885114A1C2}"/>
          </ac:spMkLst>
        </pc:spChg>
        <pc:spChg chg="add del">
          <ac:chgData name="Rafael Alves De Souza" userId="S::1350350@sga.pucminas.br::fbb43ebb-ab01-4777-98f6-7a83d127ff1f" providerId="AD" clId="Web-{9973AC19-FDBF-4918-BE90-0AB2D46B23CC}" dt="2022-03-30T22:52:25.395" v="10"/>
          <ac:spMkLst>
            <pc:docMk/>
            <pc:sldMk cId="3078111063" sldId="257"/>
            <ac:spMk id="15" creationId="{D18046FB-44EA-4FD8-A585-EA09A319B2D0}"/>
          </ac:spMkLst>
        </pc:spChg>
        <pc:spChg chg="add del">
          <ac:chgData name="Rafael Alves De Souza" userId="S::1350350@sga.pucminas.br::fbb43ebb-ab01-4777-98f6-7a83d127ff1f" providerId="AD" clId="Web-{9973AC19-FDBF-4918-BE90-0AB2D46B23CC}" dt="2022-03-30T22:52:25.395" v="10"/>
          <ac:spMkLst>
            <pc:docMk/>
            <pc:sldMk cId="3078111063" sldId="257"/>
            <ac:spMk id="16" creationId="{479F5F2B-8B58-4140-AE6A-51F6C67B18D9}"/>
          </ac:spMkLst>
        </pc:spChg>
        <pc:spChg chg="add del">
          <ac:chgData name="Rafael Alves De Souza" userId="S::1350350@sga.pucminas.br::fbb43ebb-ab01-4777-98f6-7a83d127ff1f" providerId="AD" clId="Web-{9973AC19-FDBF-4918-BE90-0AB2D46B23CC}" dt="2022-03-30T22:52:25.395" v="9"/>
          <ac:spMkLst>
            <pc:docMk/>
            <pc:sldMk cId="3078111063" sldId="257"/>
            <ac:spMk id="21" creationId="{9264D464-898B-4908-88FD-33A83D6ED64E}"/>
          </ac:spMkLst>
        </pc:spChg>
        <pc:spChg chg="add del">
          <ac:chgData name="Rafael Alves De Souza" userId="S::1350350@sga.pucminas.br::fbb43ebb-ab01-4777-98f6-7a83d127ff1f" providerId="AD" clId="Web-{9973AC19-FDBF-4918-BE90-0AB2D46B23CC}" dt="2022-03-30T22:52:25.395" v="9"/>
          <ac:spMkLst>
            <pc:docMk/>
            <pc:sldMk cId="3078111063" sldId="257"/>
            <ac:spMk id="23" creationId="{F0BC1D9E-4401-4EC0-88FD-ED103CB570EA}"/>
          </ac:spMkLst>
        </pc:spChg>
        <pc:spChg chg="add del">
          <ac:chgData name="Rafael Alves De Souza" userId="S::1350350@sga.pucminas.br::fbb43ebb-ab01-4777-98f6-7a83d127ff1f" providerId="AD" clId="Web-{9973AC19-FDBF-4918-BE90-0AB2D46B23CC}" dt="2022-03-30T22:52:25.395" v="9"/>
          <ac:spMkLst>
            <pc:docMk/>
            <pc:sldMk cId="3078111063" sldId="257"/>
            <ac:spMk id="25" creationId="{B0AAF7C9-094E-400C-A428-F6C2262F6527}"/>
          </ac:spMkLst>
        </pc:spChg>
        <pc:spChg chg="add del">
          <ac:chgData name="Rafael Alves De Souza" userId="S::1350350@sga.pucminas.br::fbb43ebb-ab01-4777-98f6-7a83d127ff1f" providerId="AD" clId="Web-{9973AC19-FDBF-4918-BE90-0AB2D46B23CC}" dt="2022-03-30T22:52:25.395" v="9"/>
          <ac:spMkLst>
            <pc:docMk/>
            <pc:sldMk cId="3078111063" sldId="257"/>
            <ac:spMk id="27" creationId="{6200B311-3585-4069-AAC6-CD443FA5B8AD}"/>
          </ac:spMkLst>
        </pc:spChg>
        <pc:spChg chg="add del">
          <ac:chgData name="Rafael Alves De Souza" userId="S::1350350@sga.pucminas.br::fbb43ebb-ab01-4777-98f6-7a83d127ff1f" providerId="AD" clId="Web-{9973AC19-FDBF-4918-BE90-0AB2D46B23CC}" dt="2022-03-30T22:53:50.398" v="24"/>
          <ac:spMkLst>
            <pc:docMk/>
            <pc:sldMk cId="3078111063" sldId="257"/>
            <ac:spMk id="29" creationId="{DAF1966E-FD40-4A4A-B61B-C4DF7FA05F06}"/>
          </ac:spMkLst>
        </pc:spChg>
        <pc:spChg chg="add del">
          <ac:chgData name="Rafael Alves De Souza" userId="S::1350350@sga.pucminas.br::fbb43ebb-ab01-4777-98f6-7a83d127ff1f" providerId="AD" clId="Web-{9973AC19-FDBF-4918-BE90-0AB2D46B23CC}" dt="2022-03-30T22:53:50.398" v="24"/>
          <ac:spMkLst>
            <pc:docMk/>
            <pc:sldMk cId="3078111063" sldId="257"/>
            <ac:spMk id="30" creationId="{047BFA19-D45E-416B-A404-7AF2F3F27017}"/>
          </ac:spMkLst>
        </pc:spChg>
        <pc:spChg chg="add del">
          <ac:chgData name="Rafael Alves De Souza" userId="S::1350350@sga.pucminas.br::fbb43ebb-ab01-4777-98f6-7a83d127ff1f" providerId="AD" clId="Web-{9973AC19-FDBF-4918-BE90-0AB2D46B23CC}" dt="2022-03-30T22:53:50.398" v="24"/>
          <ac:spMkLst>
            <pc:docMk/>
            <pc:sldMk cId="3078111063" sldId="257"/>
            <ac:spMk id="31" creationId="{8E0105E7-23DB-4CF2-8258-FF47C7620F6E}"/>
          </ac:spMkLst>
        </pc:spChg>
        <pc:spChg chg="add del">
          <ac:chgData name="Rafael Alves De Souza" userId="S::1350350@sga.pucminas.br::fbb43ebb-ab01-4777-98f6-7a83d127ff1f" providerId="AD" clId="Web-{9973AC19-FDBF-4918-BE90-0AB2D46B23CC}" dt="2022-03-30T22:53:50.398" v="24"/>
          <ac:spMkLst>
            <pc:docMk/>
            <pc:sldMk cId="3078111063" sldId="257"/>
            <ac:spMk id="32" creationId="{074B4F7D-14B2-478B-8BF5-01E4E0C5D263}"/>
          </ac:spMkLst>
        </pc:spChg>
        <pc:spChg chg="add del">
          <ac:chgData name="Rafael Alves De Souza" userId="S::1350350@sga.pucminas.br::fbb43ebb-ab01-4777-98f6-7a83d127ff1f" providerId="AD" clId="Web-{9973AC19-FDBF-4918-BE90-0AB2D46B23CC}" dt="2022-03-30T22:54:31.477" v="26"/>
          <ac:spMkLst>
            <pc:docMk/>
            <pc:sldMk cId="3078111063" sldId="257"/>
            <ac:spMk id="37" creationId="{907EF6B7-1338-4443-8C46-6A318D952DFD}"/>
          </ac:spMkLst>
        </pc:spChg>
        <pc:spChg chg="add del">
          <ac:chgData name="Rafael Alves De Souza" userId="S::1350350@sga.pucminas.br::fbb43ebb-ab01-4777-98f6-7a83d127ff1f" providerId="AD" clId="Web-{9973AC19-FDBF-4918-BE90-0AB2D46B23CC}" dt="2022-03-30T22:54:31.477" v="26"/>
          <ac:spMkLst>
            <pc:docMk/>
            <pc:sldMk cId="3078111063" sldId="257"/>
            <ac:spMk id="39" creationId="{DAAE4CDD-124C-4DCF-9584-B6033B545DD5}"/>
          </ac:spMkLst>
        </pc:spChg>
        <pc:spChg chg="add del">
          <ac:chgData name="Rafael Alves De Souza" userId="S::1350350@sga.pucminas.br::fbb43ebb-ab01-4777-98f6-7a83d127ff1f" providerId="AD" clId="Web-{9973AC19-FDBF-4918-BE90-0AB2D46B23CC}" dt="2022-03-30T22:54:31.477" v="26"/>
          <ac:spMkLst>
            <pc:docMk/>
            <pc:sldMk cId="3078111063" sldId="257"/>
            <ac:spMk id="41" creationId="{081E4A58-353D-44AE-B2FC-2A74E2E400F7}"/>
          </ac:spMkLst>
        </pc:spChg>
        <pc:spChg chg="add del">
          <ac:chgData name="Rafael Alves De Souza" userId="S::1350350@sga.pucminas.br::fbb43ebb-ab01-4777-98f6-7a83d127ff1f" providerId="AD" clId="Web-{9973AC19-FDBF-4918-BE90-0AB2D46B23CC}" dt="2022-03-30T22:55:09.275" v="28"/>
          <ac:spMkLst>
            <pc:docMk/>
            <pc:sldMk cId="3078111063" sldId="257"/>
            <ac:spMk id="46" creationId="{1709F1D5-B0F1-4714-A239-E5B61C161915}"/>
          </ac:spMkLst>
        </pc:spChg>
        <pc:spChg chg="add del">
          <ac:chgData name="Rafael Alves De Souza" userId="S::1350350@sga.pucminas.br::fbb43ebb-ab01-4777-98f6-7a83d127ff1f" providerId="AD" clId="Web-{9973AC19-FDBF-4918-BE90-0AB2D46B23CC}" dt="2022-03-30T22:55:09.275" v="28"/>
          <ac:spMkLst>
            <pc:docMk/>
            <pc:sldMk cId="3078111063" sldId="257"/>
            <ac:spMk id="48" creationId="{228FB460-D3FF-4440-A020-05982A09E517}"/>
          </ac:spMkLst>
        </pc:spChg>
        <pc:spChg chg="add del">
          <ac:chgData name="Rafael Alves De Souza" userId="S::1350350@sga.pucminas.br::fbb43ebb-ab01-4777-98f6-7a83d127ff1f" providerId="AD" clId="Web-{9973AC19-FDBF-4918-BE90-0AB2D46B23CC}" dt="2022-03-30T22:55:09.275" v="28"/>
          <ac:spMkLst>
            <pc:docMk/>
            <pc:sldMk cId="3078111063" sldId="257"/>
            <ac:spMk id="50" creationId="{14847E93-7DC1-4D4B-8829-B19AA7137C50}"/>
          </ac:spMkLst>
        </pc:spChg>
        <pc:spChg chg="add del">
          <ac:chgData name="Rafael Alves De Souza" userId="S::1350350@sga.pucminas.br::fbb43ebb-ab01-4777-98f6-7a83d127ff1f" providerId="AD" clId="Web-{9973AC19-FDBF-4918-BE90-0AB2D46B23CC}" dt="2022-03-30T22:55:09.275" v="28"/>
          <ac:spMkLst>
            <pc:docMk/>
            <pc:sldMk cId="3078111063" sldId="257"/>
            <ac:spMk id="52" creationId="{5566D6E1-03A1-4D73-A4E0-35D74D568A04}"/>
          </ac:spMkLst>
        </pc:spChg>
        <pc:spChg chg="add del">
          <ac:chgData name="Rafael Alves De Souza" userId="S::1350350@sga.pucminas.br::fbb43ebb-ab01-4777-98f6-7a83d127ff1f" providerId="AD" clId="Web-{9973AC19-FDBF-4918-BE90-0AB2D46B23CC}" dt="2022-03-30T22:55:09.275" v="28"/>
          <ac:spMkLst>
            <pc:docMk/>
            <pc:sldMk cId="3078111063" sldId="257"/>
            <ac:spMk id="54" creationId="{9F835A99-04AC-494A-A572-AFE8413CC938}"/>
          </ac:spMkLst>
        </pc:spChg>
        <pc:spChg chg="add del">
          <ac:chgData name="Rafael Alves De Souza" userId="S::1350350@sga.pucminas.br::fbb43ebb-ab01-4777-98f6-7a83d127ff1f" providerId="AD" clId="Web-{9973AC19-FDBF-4918-BE90-0AB2D46B23CC}" dt="2022-03-30T22:55:09.275" v="28"/>
          <ac:spMkLst>
            <pc:docMk/>
            <pc:sldMk cId="3078111063" sldId="257"/>
            <ac:spMk id="56" creationId="{7B786209-1B0B-4CA9-9BDD-F7327066A84D}"/>
          </ac:spMkLst>
        </pc:spChg>
        <pc:spChg chg="add del">
          <ac:chgData name="Rafael Alves De Souza" userId="S::1350350@sga.pucminas.br::fbb43ebb-ab01-4777-98f6-7a83d127ff1f" providerId="AD" clId="Web-{9973AC19-FDBF-4918-BE90-0AB2D46B23CC}" dt="2022-03-30T22:55:09.275" v="28"/>
          <ac:spMkLst>
            <pc:docMk/>
            <pc:sldMk cId="3078111063" sldId="257"/>
            <ac:spMk id="58" creationId="{2D2964BB-484D-45AE-AD66-D407D0629652}"/>
          </ac:spMkLst>
        </pc:spChg>
        <pc:spChg chg="add del">
          <ac:chgData name="Rafael Alves De Souza" userId="S::1350350@sga.pucminas.br::fbb43ebb-ab01-4777-98f6-7a83d127ff1f" providerId="AD" clId="Web-{9973AC19-FDBF-4918-BE90-0AB2D46B23CC}" dt="2022-03-30T22:55:09.275" v="28"/>
          <ac:spMkLst>
            <pc:docMk/>
            <pc:sldMk cId="3078111063" sldId="257"/>
            <ac:spMk id="60" creationId="{6691AC69-A76E-4DAB-B565-468B6B87ACF3}"/>
          </ac:spMkLst>
        </pc:spChg>
        <pc:spChg chg="add del">
          <ac:chgData name="Rafael Alves De Souza" userId="S::1350350@sga.pucminas.br::fbb43ebb-ab01-4777-98f6-7a83d127ff1f" providerId="AD" clId="Web-{9973AC19-FDBF-4918-BE90-0AB2D46B23CC}" dt="2022-03-30T22:55:42.464" v="30"/>
          <ac:spMkLst>
            <pc:docMk/>
            <pc:sldMk cId="3078111063" sldId="257"/>
            <ac:spMk id="65" creationId="{F837543A-6020-4505-A233-C9DB4BF74011}"/>
          </ac:spMkLst>
        </pc:spChg>
        <pc:spChg chg="add del">
          <ac:chgData name="Rafael Alves De Souza" userId="S::1350350@sga.pucminas.br::fbb43ebb-ab01-4777-98f6-7a83d127ff1f" providerId="AD" clId="Web-{9973AC19-FDBF-4918-BE90-0AB2D46B23CC}" dt="2022-03-30T22:55:42.464" v="30"/>
          <ac:spMkLst>
            <pc:docMk/>
            <pc:sldMk cId="3078111063" sldId="257"/>
            <ac:spMk id="67" creationId="{35B16301-FB18-48BA-A6DD-C37CAF6F9A18}"/>
          </ac:spMkLst>
        </pc:spChg>
        <pc:spChg chg="add del">
          <ac:chgData name="Rafael Alves De Souza" userId="S::1350350@sga.pucminas.br::fbb43ebb-ab01-4777-98f6-7a83d127ff1f" providerId="AD" clId="Web-{9973AC19-FDBF-4918-BE90-0AB2D46B23CC}" dt="2022-03-30T22:55:42.464" v="30"/>
          <ac:spMkLst>
            <pc:docMk/>
            <pc:sldMk cId="3078111063" sldId="257"/>
            <ac:spMk id="69" creationId="{C3C0D90E-074A-4F52-9B11-B52BEF4BCBE5}"/>
          </ac:spMkLst>
        </pc:spChg>
        <pc:spChg chg="add del">
          <ac:chgData name="Rafael Alves De Souza" userId="S::1350350@sga.pucminas.br::fbb43ebb-ab01-4777-98f6-7a83d127ff1f" providerId="AD" clId="Web-{9973AC19-FDBF-4918-BE90-0AB2D46B23CC}" dt="2022-03-30T22:55:42.464" v="30"/>
          <ac:spMkLst>
            <pc:docMk/>
            <pc:sldMk cId="3078111063" sldId="257"/>
            <ac:spMk id="71" creationId="{CABBD4C1-E6F8-46F6-8152-A8A97490BF4D}"/>
          </ac:spMkLst>
        </pc:spChg>
        <pc:spChg chg="add del">
          <ac:chgData name="Rafael Alves De Souza" userId="S::1350350@sga.pucminas.br::fbb43ebb-ab01-4777-98f6-7a83d127ff1f" providerId="AD" clId="Web-{9973AC19-FDBF-4918-BE90-0AB2D46B23CC}" dt="2022-03-30T22:55:42.464" v="30"/>
          <ac:spMkLst>
            <pc:docMk/>
            <pc:sldMk cId="3078111063" sldId="257"/>
            <ac:spMk id="73" creationId="{83BA5EF5-1FE9-4BF9-83BB-269BCDDF6156}"/>
          </ac:spMkLst>
        </pc:spChg>
        <pc:spChg chg="add del">
          <ac:chgData name="Rafael Alves De Souza" userId="S::1350350@sga.pucminas.br::fbb43ebb-ab01-4777-98f6-7a83d127ff1f" providerId="AD" clId="Web-{9973AC19-FDBF-4918-BE90-0AB2D46B23CC}" dt="2022-03-30T22:55:42.464" v="30"/>
          <ac:spMkLst>
            <pc:docMk/>
            <pc:sldMk cId="3078111063" sldId="257"/>
            <ac:spMk id="77" creationId="{88853921-7BC9-4BDE-ACAB-133C683C82D6}"/>
          </ac:spMkLst>
        </pc:spChg>
        <pc:spChg chg="add del">
          <ac:chgData name="Rafael Alves De Souza" userId="S::1350350@sga.pucminas.br::fbb43ebb-ab01-4777-98f6-7a83d127ff1f" providerId="AD" clId="Web-{9973AC19-FDBF-4918-BE90-0AB2D46B23CC}" dt="2022-03-30T22:55:42.464" v="30"/>
          <ac:spMkLst>
            <pc:docMk/>
            <pc:sldMk cId="3078111063" sldId="257"/>
            <ac:spMk id="79" creationId="{09192968-3AE7-4470-A61C-97294BB92731}"/>
          </ac:spMkLst>
        </pc:spChg>
        <pc:spChg chg="add del">
          <ac:chgData name="Rafael Alves De Souza" userId="S::1350350@sga.pucminas.br::fbb43ebb-ab01-4777-98f6-7a83d127ff1f" providerId="AD" clId="Web-{9973AC19-FDBF-4918-BE90-0AB2D46B23CC}" dt="2022-03-30T22:55:42.464" v="30"/>
          <ac:spMkLst>
            <pc:docMk/>
            <pc:sldMk cId="3078111063" sldId="257"/>
            <ac:spMk id="81" creationId="{3AB72E55-43E4-4356-BFE8-E2102CB0B505}"/>
          </ac:spMkLst>
        </pc:spChg>
        <pc:spChg chg="add del">
          <ac:chgData name="Rafael Alves De Souza" userId="S::1350350@sga.pucminas.br::fbb43ebb-ab01-4777-98f6-7a83d127ff1f" providerId="AD" clId="Web-{9973AC19-FDBF-4918-BE90-0AB2D46B23CC}" dt="2022-03-30T22:56:15.699" v="32"/>
          <ac:spMkLst>
            <pc:docMk/>
            <pc:sldMk cId="3078111063" sldId="257"/>
            <ac:spMk id="86" creationId="{76EFD3D9-44F0-4267-BCC1-1613E79D8274}"/>
          </ac:spMkLst>
        </pc:spChg>
        <pc:spChg chg="add del">
          <ac:chgData name="Rafael Alves De Souza" userId="S::1350350@sga.pucminas.br::fbb43ebb-ab01-4777-98f6-7a83d127ff1f" providerId="AD" clId="Web-{9973AC19-FDBF-4918-BE90-0AB2D46B23CC}" dt="2022-03-30T22:56:15.699" v="32"/>
          <ac:spMkLst>
            <pc:docMk/>
            <pc:sldMk cId="3078111063" sldId="257"/>
            <ac:spMk id="88" creationId="{A779A851-95D6-41AF-937A-B0E4B7F6FA8D}"/>
          </ac:spMkLst>
        </pc:spChg>
        <pc:spChg chg="add del">
          <ac:chgData name="Rafael Alves De Souza" userId="S::1350350@sga.pucminas.br::fbb43ebb-ab01-4777-98f6-7a83d127ff1f" providerId="AD" clId="Web-{9973AC19-FDBF-4918-BE90-0AB2D46B23CC}" dt="2022-03-30T22:56:15.699" v="32"/>
          <ac:spMkLst>
            <pc:docMk/>
            <pc:sldMk cId="3078111063" sldId="257"/>
            <ac:spMk id="90" creationId="{953FB2E7-B6CB-429C-81EB-D9516D6D5C8D}"/>
          </ac:spMkLst>
        </pc:spChg>
        <pc:spChg chg="add del">
          <ac:chgData name="Rafael Alves De Souza" userId="S::1350350@sga.pucminas.br::fbb43ebb-ab01-4777-98f6-7a83d127ff1f" providerId="AD" clId="Web-{9973AC19-FDBF-4918-BE90-0AB2D46B23CC}" dt="2022-03-30T22:56:15.699" v="32"/>
          <ac:spMkLst>
            <pc:docMk/>
            <pc:sldMk cId="3078111063" sldId="257"/>
            <ac:spMk id="92" creationId="{2EC40DB1-B719-4A13-9A4D-0966B4B27866}"/>
          </ac:spMkLst>
        </pc:spChg>
        <pc:spChg chg="add del">
          <ac:chgData name="Rafael Alves De Souza" userId="S::1350350@sga.pucminas.br::fbb43ebb-ab01-4777-98f6-7a83d127ff1f" providerId="AD" clId="Web-{9973AC19-FDBF-4918-BE90-0AB2D46B23CC}" dt="2022-03-30T22:56:15.699" v="32"/>
          <ac:spMkLst>
            <pc:docMk/>
            <pc:sldMk cId="3078111063" sldId="257"/>
            <ac:spMk id="94" creationId="{82211336-CFF3-412D-868A-6679C1004C45}"/>
          </ac:spMkLst>
        </pc:spChg>
        <pc:spChg chg="add del">
          <ac:chgData name="Rafael Alves De Souza" userId="S::1350350@sga.pucminas.br::fbb43ebb-ab01-4777-98f6-7a83d127ff1f" providerId="AD" clId="Web-{9973AC19-FDBF-4918-BE90-0AB2D46B23CC}" dt="2022-03-30T22:56:34.059" v="34"/>
          <ac:spMkLst>
            <pc:docMk/>
            <pc:sldMk cId="3078111063" sldId="257"/>
            <ac:spMk id="99" creationId="{004A8AE1-9605-41DC-920F-A4B8E8F2391D}"/>
          </ac:spMkLst>
        </pc:spChg>
        <pc:spChg chg="add del">
          <ac:chgData name="Rafael Alves De Souza" userId="S::1350350@sga.pucminas.br::fbb43ebb-ab01-4777-98f6-7a83d127ff1f" providerId="AD" clId="Web-{9973AC19-FDBF-4918-BE90-0AB2D46B23CC}" dt="2022-03-30T22:56:34.059" v="34"/>
          <ac:spMkLst>
            <pc:docMk/>
            <pc:sldMk cId="3078111063" sldId="257"/>
            <ac:spMk id="101" creationId="{5B7778FC-632E-4DCA-A7CB-0D7731CCF970}"/>
          </ac:spMkLst>
        </pc:spChg>
        <pc:spChg chg="add del">
          <ac:chgData name="Rafael Alves De Souza" userId="S::1350350@sga.pucminas.br::fbb43ebb-ab01-4777-98f6-7a83d127ff1f" providerId="AD" clId="Web-{9973AC19-FDBF-4918-BE90-0AB2D46B23CC}" dt="2022-03-30T22:56:34.059" v="34"/>
          <ac:spMkLst>
            <pc:docMk/>
            <pc:sldMk cId="3078111063" sldId="257"/>
            <ac:spMk id="103" creationId="{B10BB131-AC8E-4A8E-A5D1-36260F720C3B}"/>
          </ac:spMkLst>
        </pc:spChg>
        <pc:spChg chg="add del">
          <ac:chgData name="Rafael Alves De Souza" userId="S::1350350@sga.pucminas.br::fbb43ebb-ab01-4777-98f6-7a83d127ff1f" providerId="AD" clId="Web-{9973AC19-FDBF-4918-BE90-0AB2D46B23CC}" dt="2022-03-30T22:56:34.059" v="34"/>
          <ac:spMkLst>
            <pc:docMk/>
            <pc:sldMk cId="3078111063" sldId="257"/>
            <ac:spMk id="105" creationId="{FA23A907-97FB-4A8F-880A-DD77401C4296}"/>
          </ac:spMkLst>
        </pc:spChg>
        <pc:spChg chg="add del">
          <ac:chgData name="Rafael Alves De Souza" userId="S::1350350@sga.pucminas.br::fbb43ebb-ab01-4777-98f6-7a83d127ff1f" providerId="AD" clId="Web-{9973AC19-FDBF-4918-BE90-0AB2D46B23CC}" dt="2022-03-30T22:57:12.576" v="36"/>
          <ac:spMkLst>
            <pc:docMk/>
            <pc:sldMk cId="3078111063" sldId="257"/>
            <ac:spMk id="110" creationId="{025E2AA9-10C9-4A14-BEA3-064CD0131100}"/>
          </ac:spMkLst>
        </pc:spChg>
        <pc:spChg chg="add del">
          <ac:chgData name="Rafael Alves De Souza" userId="S::1350350@sga.pucminas.br::fbb43ebb-ab01-4777-98f6-7a83d127ff1f" providerId="AD" clId="Web-{9973AC19-FDBF-4918-BE90-0AB2D46B23CC}" dt="2022-03-30T22:57:12.576" v="36"/>
          <ac:spMkLst>
            <pc:docMk/>
            <pc:sldMk cId="3078111063" sldId="257"/>
            <ac:spMk id="112" creationId="{F076F371-EE61-49EA-AA2A-3582C3AC9BCD}"/>
          </ac:spMkLst>
        </pc:spChg>
        <pc:spChg chg="add">
          <ac:chgData name="Rafael Alves De Souza" userId="S::1350350@sga.pucminas.br::fbb43ebb-ab01-4777-98f6-7a83d127ff1f" providerId="AD" clId="Web-{9973AC19-FDBF-4918-BE90-0AB2D46B23CC}" dt="2022-03-30T22:57:12.576" v="36"/>
          <ac:spMkLst>
            <pc:docMk/>
            <pc:sldMk cId="3078111063" sldId="257"/>
            <ac:spMk id="117" creationId="{A2679492-7988-4050-9056-542444452411}"/>
          </ac:spMkLst>
        </pc:spChg>
        <pc:spChg chg="add">
          <ac:chgData name="Rafael Alves De Souza" userId="S::1350350@sga.pucminas.br::fbb43ebb-ab01-4777-98f6-7a83d127ff1f" providerId="AD" clId="Web-{9973AC19-FDBF-4918-BE90-0AB2D46B23CC}" dt="2022-03-30T22:57:12.576" v="36"/>
          <ac:spMkLst>
            <pc:docMk/>
            <pc:sldMk cId="3078111063" sldId="257"/>
            <ac:spMk id="119" creationId="{B091B163-7D61-4891-ABCF-5C13D9C418D0}"/>
          </ac:spMkLst>
        </pc:spChg>
        <pc:grpChg chg="add">
          <ac:chgData name="Rafael Alves De Souza" userId="S::1350350@sga.pucminas.br::fbb43ebb-ab01-4777-98f6-7a83d127ff1f" providerId="AD" clId="Web-{9973AC19-FDBF-4918-BE90-0AB2D46B23CC}" dt="2022-03-30T22:57:12.576" v="36"/>
          <ac:grpSpMkLst>
            <pc:docMk/>
            <pc:sldMk cId="3078111063" sldId="257"/>
            <ac:grpSpMk id="121" creationId="{0474DF76-993E-44DE-AFB0-C416182ACECF}"/>
          </ac:grpSpMkLst>
        </pc:grpChg>
        <pc:cxnChg chg="add del">
          <ac:chgData name="Rafael Alves De Souza" userId="S::1350350@sga.pucminas.br::fbb43ebb-ab01-4777-98f6-7a83d127ff1f" providerId="AD" clId="Web-{9973AC19-FDBF-4918-BE90-0AB2D46B23CC}" dt="2022-03-30T22:55:42.464" v="30"/>
          <ac:cxnSpMkLst>
            <pc:docMk/>
            <pc:sldMk cId="3078111063" sldId="257"/>
            <ac:cxnSpMk id="75" creationId="{4B3BCACB-5880-460B-9606-8C433A9AF99D}"/>
          </ac:cxnSpMkLst>
        </pc:cxnChg>
        <pc:cxnChg chg="add">
          <ac:chgData name="Rafael Alves De Souza" userId="S::1350350@sga.pucminas.br::fbb43ebb-ab01-4777-98f6-7a83d127ff1f" providerId="AD" clId="Web-{9973AC19-FDBF-4918-BE90-0AB2D46B23CC}" dt="2022-03-30T22:57:12.576" v="36"/>
          <ac:cxnSpMkLst>
            <pc:docMk/>
            <pc:sldMk cId="3078111063" sldId="257"/>
            <ac:cxnSpMk id="126" creationId="{C49DA8F6-BCC1-4447-B54C-57856834B94B}"/>
          </ac:cxnSpMkLst>
        </pc:cxnChg>
      </pc:sldChg>
    </pc:docChg>
  </pc:docChgLst>
  <pc:docChgLst>
    <pc:chgData name="Silvia Cristina De Oliveira Teixeira" userId="S::1295728@sga.pucminas.br::2db9827e-de62-43ca-83d5-93b3874a8b30" providerId="AD" clId="Web-{70600FCA-A041-406B-8EC4-64C8ECBBA972}"/>
    <pc:docChg chg="modSld">
      <pc:chgData name="Silvia Cristina De Oliveira Teixeira" userId="S::1295728@sga.pucminas.br::2db9827e-de62-43ca-83d5-93b3874a8b30" providerId="AD" clId="Web-{70600FCA-A041-406B-8EC4-64C8ECBBA972}" dt="2022-04-03T14:14:52.700" v="26" actId="20577"/>
      <pc:docMkLst>
        <pc:docMk/>
      </pc:docMkLst>
      <pc:sldChg chg="modSp">
        <pc:chgData name="Silvia Cristina De Oliveira Teixeira" userId="S::1295728@sga.pucminas.br::2db9827e-de62-43ca-83d5-93b3874a8b30" providerId="AD" clId="Web-{70600FCA-A041-406B-8EC4-64C8ECBBA972}" dt="2022-04-03T14:14:07.511" v="22" actId="20577"/>
        <pc:sldMkLst>
          <pc:docMk/>
          <pc:sldMk cId="2210866551" sldId="256"/>
        </pc:sldMkLst>
        <pc:spChg chg="mod">
          <ac:chgData name="Silvia Cristina De Oliveira Teixeira" userId="S::1295728@sga.pucminas.br::2db9827e-de62-43ca-83d5-93b3874a8b30" providerId="AD" clId="Web-{70600FCA-A041-406B-8EC4-64C8ECBBA972}" dt="2022-04-03T14:14:07.511" v="22" actId="20577"/>
          <ac:spMkLst>
            <pc:docMk/>
            <pc:sldMk cId="2210866551" sldId="256"/>
            <ac:spMk id="3" creationId="{00000000-0000-0000-0000-000000000000}"/>
          </ac:spMkLst>
        </pc:spChg>
      </pc:sldChg>
      <pc:sldChg chg="modSp">
        <pc:chgData name="Silvia Cristina De Oliveira Teixeira" userId="S::1295728@sga.pucminas.br::2db9827e-de62-43ca-83d5-93b3874a8b30" providerId="AD" clId="Web-{70600FCA-A041-406B-8EC4-64C8ECBBA972}" dt="2022-04-03T14:14:26.840" v="24" actId="20577"/>
        <pc:sldMkLst>
          <pc:docMk/>
          <pc:sldMk cId="2681513040" sldId="259"/>
        </pc:sldMkLst>
        <pc:spChg chg="mod">
          <ac:chgData name="Silvia Cristina De Oliveira Teixeira" userId="S::1295728@sga.pucminas.br::2db9827e-de62-43ca-83d5-93b3874a8b30" providerId="AD" clId="Web-{70600FCA-A041-406B-8EC4-64C8ECBBA972}" dt="2022-04-03T14:14:26.840" v="24" actId="20577"/>
          <ac:spMkLst>
            <pc:docMk/>
            <pc:sldMk cId="2681513040" sldId="259"/>
            <ac:spMk id="3" creationId="{1B34E13A-5DA1-2D6E-314F-B75555AE9882}"/>
          </ac:spMkLst>
        </pc:spChg>
      </pc:sldChg>
      <pc:sldChg chg="modSp">
        <pc:chgData name="Silvia Cristina De Oliveira Teixeira" userId="S::1295728@sga.pucminas.br::2db9827e-de62-43ca-83d5-93b3874a8b30" providerId="AD" clId="Web-{70600FCA-A041-406B-8EC4-64C8ECBBA972}" dt="2022-04-03T14:14:52.700" v="26" actId="20577"/>
        <pc:sldMkLst>
          <pc:docMk/>
          <pc:sldMk cId="3746162697" sldId="260"/>
        </pc:sldMkLst>
        <pc:spChg chg="mod">
          <ac:chgData name="Silvia Cristina De Oliveira Teixeira" userId="S::1295728@sga.pucminas.br::2db9827e-de62-43ca-83d5-93b3874a8b30" providerId="AD" clId="Web-{70600FCA-A041-406B-8EC4-64C8ECBBA972}" dt="2022-04-03T14:14:52.700" v="26" actId="20577"/>
          <ac:spMkLst>
            <pc:docMk/>
            <pc:sldMk cId="3746162697" sldId="260"/>
            <ac:spMk id="3" creationId="{1B34E13A-5DA1-2D6E-314F-B75555AE9882}"/>
          </ac:spMkLst>
        </pc:spChg>
      </pc:sldChg>
    </pc:docChg>
  </pc:docChgLst>
  <pc:docChgLst>
    <pc:chgData name="Rafael Alves De Souza" userId="S::1350350@sga.pucminas.br::fbb43ebb-ab01-4777-98f6-7a83d127ff1f" providerId="AD" clId="Web-{293F1ED1-E57D-4F33-BC57-496008794197}"/>
    <pc:docChg chg="modSld">
      <pc:chgData name="Rafael Alves De Souza" userId="S::1350350@sga.pucminas.br::fbb43ebb-ab01-4777-98f6-7a83d127ff1f" providerId="AD" clId="Web-{293F1ED1-E57D-4F33-BC57-496008794197}" dt="2022-03-29T23:11:56.090" v="41" actId="20577"/>
      <pc:docMkLst>
        <pc:docMk/>
      </pc:docMkLst>
      <pc:sldChg chg="addSp delSp modSp">
        <pc:chgData name="Rafael Alves De Souza" userId="S::1350350@sga.pucminas.br::fbb43ebb-ab01-4777-98f6-7a83d127ff1f" providerId="AD" clId="Web-{293F1ED1-E57D-4F33-BC57-496008794197}" dt="2022-03-29T23:11:56.090" v="41" actId="20577"/>
        <pc:sldMkLst>
          <pc:docMk/>
          <pc:sldMk cId="2210866551" sldId="256"/>
        </pc:sldMkLst>
        <pc:spChg chg="mod">
          <ac:chgData name="Rafael Alves De Souza" userId="S::1350350@sga.pucminas.br::fbb43ebb-ab01-4777-98f6-7a83d127ff1f" providerId="AD" clId="Web-{293F1ED1-E57D-4F33-BC57-496008794197}" dt="2022-03-29T23:08:23.883" v="5" actId="20577"/>
          <ac:spMkLst>
            <pc:docMk/>
            <pc:sldMk cId="2210866551" sldId="256"/>
            <ac:spMk id="2" creationId="{00000000-0000-0000-0000-000000000000}"/>
          </ac:spMkLst>
        </pc:spChg>
        <pc:spChg chg="mod">
          <ac:chgData name="Rafael Alves De Souza" userId="S::1350350@sga.pucminas.br::fbb43ebb-ab01-4777-98f6-7a83d127ff1f" providerId="AD" clId="Web-{293F1ED1-E57D-4F33-BC57-496008794197}" dt="2022-03-29T23:11:56.090" v="41" actId="20577"/>
          <ac:spMkLst>
            <pc:docMk/>
            <pc:sldMk cId="2210866551" sldId="256"/>
            <ac:spMk id="3" creationId="{00000000-0000-0000-0000-000000000000}"/>
          </ac:spMkLst>
        </pc:spChg>
        <pc:picChg chg="add del mod">
          <ac:chgData name="Rafael Alves De Souza" userId="S::1350350@sga.pucminas.br::fbb43ebb-ab01-4777-98f6-7a83d127ff1f" providerId="AD" clId="Web-{293F1ED1-E57D-4F33-BC57-496008794197}" dt="2022-03-29T23:08:11.757" v="2"/>
          <ac:picMkLst>
            <pc:docMk/>
            <pc:sldMk cId="2210866551" sldId="256"/>
            <ac:picMk id="4" creationId="{06EF923A-6D06-E3C5-BA94-F937628D707D}"/>
          </ac:picMkLst>
        </pc:picChg>
        <pc:picChg chg="add del mod modCrop">
          <ac:chgData name="Rafael Alves De Souza" userId="S::1350350@sga.pucminas.br::fbb43ebb-ab01-4777-98f6-7a83d127ff1f" providerId="AD" clId="Web-{293F1ED1-E57D-4F33-BC57-496008794197}" dt="2022-03-29T23:09:56.306" v="21" actId="1076"/>
          <ac:picMkLst>
            <pc:docMk/>
            <pc:sldMk cId="2210866551" sldId="256"/>
            <ac:picMk id="5" creationId="{B5EE6622-2DC9-77B6-E89C-0EF30102F2A4}"/>
          </ac:picMkLst>
        </pc:picChg>
      </pc:sldChg>
    </pc:docChg>
  </pc:docChgLst>
  <pc:docChgLst>
    <pc:chgData name="Rafael Alves De Souza" userId="S::1350350@sga.pucminas.br::fbb43ebb-ab01-4777-98f6-7a83d127ff1f" providerId="AD" clId="Web-{C81A99A0-1AAB-4681-B74F-1B81272A96FE}"/>
    <pc:docChg chg="modSld">
      <pc:chgData name="Rafael Alves De Souza" userId="S::1350350@sga.pucminas.br::fbb43ebb-ab01-4777-98f6-7a83d127ff1f" providerId="AD" clId="Web-{C81A99A0-1AAB-4681-B74F-1B81272A96FE}" dt="2022-03-30T23:16:35.463" v="120" actId="20577"/>
      <pc:docMkLst>
        <pc:docMk/>
      </pc:docMkLst>
      <pc:sldChg chg="addSp modSp">
        <pc:chgData name="Rafael Alves De Souza" userId="S::1350350@sga.pucminas.br::fbb43ebb-ab01-4777-98f6-7a83d127ff1f" providerId="AD" clId="Web-{C81A99A0-1AAB-4681-B74F-1B81272A96FE}" dt="2022-03-30T23:03:17.412" v="17"/>
        <pc:sldMkLst>
          <pc:docMk/>
          <pc:sldMk cId="2210866551" sldId="256"/>
        </pc:sldMkLst>
        <pc:picChg chg="add mod">
          <ac:chgData name="Rafael Alves De Souza" userId="S::1350350@sga.pucminas.br::fbb43ebb-ab01-4777-98f6-7a83d127ff1f" providerId="AD" clId="Web-{C81A99A0-1AAB-4681-B74F-1B81272A96FE}" dt="2022-03-30T23:01:55.597" v="11"/>
          <ac:picMkLst>
            <pc:docMk/>
            <pc:sldMk cId="2210866551" sldId="256"/>
            <ac:picMk id="6" creationId="{3EE782C3-940C-A3F5-9776-4478FF235FD1}"/>
          </ac:picMkLst>
        </pc:picChg>
        <pc:picChg chg="mod">
          <ac:chgData name="Rafael Alves De Souza" userId="S::1350350@sga.pucminas.br::fbb43ebb-ab01-4777-98f6-7a83d127ff1f" providerId="AD" clId="Web-{C81A99A0-1AAB-4681-B74F-1B81272A96FE}" dt="2022-03-30T23:02:38.989" v="14"/>
          <ac:picMkLst>
            <pc:docMk/>
            <pc:sldMk cId="2210866551" sldId="256"/>
            <ac:picMk id="7" creationId="{C76801F7-EBFC-BFAC-667F-3F1AAB19BB42}"/>
          </ac:picMkLst>
        </pc:picChg>
        <pc:picChg chg="mod">
          <ac:chgData name="Rafael Alves De Souza" userId="S::1350350@sga.pucminas.br::fbb43ebb-ab01-4777-98f6-7a83d127ff1f" providerId="AD" clId="Web-{C81A99A0-1AAB-4681-B74F-1B81272A96FE}" dt="2022-03-30T23:03:17.412" v="17"/>
          <ac:picMkLst>
            <pc:docMk/>
            <pc:sldMk cId="2210866551" sldId="256"/>
            <ac:picMk id="8" creationId="{F9B7E008-5B42-EBE3-EFCA-1EBB59D1DAD2}"/>
          </ac:picMkLst>
        </pc:picChg>
      </pc:sldChg>
      <pc:sldChg chg="modSp">
        <pc:chgData name="Rafael Alves De Souza" userId="S::1350350@sga.pucminas.br::fbb43ebb-ab01-4777-98f6-7a83d127ff1f" providerId="AD" clId="Web-{C81A99A0-1AAB-4681-B74F-1B81272A96FE}" dt="2022-03-30T23:16:35.463" v="120" actId="20577"/>
        <pc:sldMkLst>
          <pc:docMk/>
          <pc:sldMk cId="3078111063" sldId="257"/>
        </pc:sldMkLst>
        <pc:spChg chg="mod">
          <ac:chgData name="Rafael Alves De Souza" userId="S::1350350@sga.pucminas.br::fbb43ebb-ab01-4777-98f6-7a83d127ff1f" providerId="AD" clId="Web-{C81A99A0-1AAB-4681-B74F-1B81272A96FE}" dt="2022-03-30T23:16:35.463" v="120" actId="20577"/>
          <ac:spMkLst>
            <pc:docMk/>
            <pc:sldMk cId="3078111063" sldId="257"/>
            <ac:spMk id="3" creationId="{1B34E13A-5DA1-2D6E-314F-B75555AE9882}"/>
          </ac:spMkLst>
        </pc:spChg>
      </pc:sldChg>
    </pc:docChg>
  </pc:docChgLst>
  <pc:docChgLst>
    <pc:chgData name="Leonardo Siqueira Menezes" userId="S::599076@sga.pucminas.br::501b31a7-0f4a-459c-a6df-614e96c669e4" providerId="AD" clId="Web-{01A5A2E4-86CE-4A9D-815B-4FA91C31A2AD}"/>
    <pc:docChg chg="modSld">
      <pc:chgData name="Leonardo Siqueira Menezes" userId="S::599076@sga.pucminas.br::501b31a7-0f4a-459c-a6df-614e96c669e4" providerId="AD" clId="Web-{01A5A2E4-86CE-4A9D-815B-4FA91C31A2AD}" dt="2022-04-03T21:34:58.417" v="18" actId="20577"/>
      <pc:docMkLst>
        <pc:docMk/>
      </pc:docMkLst>
      <pc:sldChg chg="modSp">
        <pc:chgData name="Leonardo Siqueira Menezes" userId="S::599076@sga.pucminas.br::501b31a7-0f4a-459c-a6df-614e96c669e4" providerId="AD" clId="Web-{01A5A2E4-86CE-4A9D-815B-4FA91C31A2AD}" dt="2022-04-03T21:34:58.417" v="18" actId="20577"/>
        <pc:sldMkLst>
          <pc:docMk/>
          <pc:sldMk cId="2339403138" sldId="265"/>
        </pc:sldMkLst>
        <pc:spChg chg="mod">
          <ac:chgData name="Leonardo Siqueira Menezes" userId="S::599076@sga.pucminas.br::501b31a7-0f4a-459c-a6df-614e96c669e4" providerId="AD" clId="Web-{01A5A2E4-86CE-4A9D-815B-4FA91C31A2AD}" dt="2022-04-03T21:34:58.417" v="18" actId="20577"/>
          <ac:spMkLst>
            <pc:docMk/>
            <pc:sldMk cId="2339403138" sldId="265"/>
            <ac:spMk id="2" creationId="{2EDAA312-74DF-980B-B19C-192D3871D4FD}"/>
          </ac:spMkLst>
        </pc:spChg>
      </pc:sldChg>
    </pc:docChg>
  </pc:docChgLst>
  <pc:docChgLst>
    <pc:chgData name="Mariana Julia Estevam Correa" userId="S::720078@sga.pucminas.br::8839bbb1-0644-4c0c-9618-525d86328b54" providerId="AD" clId="Web-{7726718E-7370-4708-BF5F-17D5FF2910B6}"/>
    <pc:docChg chg="addSld delSld modSld">
      <pc:chgData name="Mariana Julia Estevam Correa" userId="S::720078@sga.pucminas.br::8839bbb1-0644-4c0c-9618-525d86328b54" providerId="AD" clId="Web-{7726718E-7370-4708-BF5F-17D5FF2910B6}" dt="2022-03-31T23:20:22.970" v="224" actId="20577"/>
      <pc:docMkLst>
        <pc:docMk/>
      </pc:docMkLst>
      <pc:sldChg chg="modSp">
        <pc:chgData name="Mariana Julia Estevam Correa" userId="S::720078@sga.pucminas.br::8839bbb1-0644-4c0c-9618-525d86328b54" providerId="AD" clId="Web-{7726718E-7370-4708-BF5F-17D5FF2910B6}" dt="2022-03-31T23:20:22.970" v="224" actId="20577"/>
        <pc:sldMkLst>
          <pc:docMk/>
          <pc:sldMk cId="2210866551" sldId="256"/>
        </pc:sldMkLst>
        <pc:spChg chg="mod">
          <ac:chgData name="Mariana Julia Estevam Correa" userId="S::720078@sga.pucminas.br::8839bbb1-0644-4c0c-9618-525d86328b54" providerId="AD" clId="Web-{7726718E-7370-4708-BF5F-17D5FF2910B6}" dt="2022-03-31T23:20:22.970" v="224" actId="20577"/>
          <ac:spMkLst>
            <pc:docMk/>
            <pc:sldMk cId="2210866551" sldId="256"/>
            <ac:spMk id="2" creationId="{711B869B-4627-5B87-3E34-BBFB189AE003}"/>
          </ac:spMkLst>
        </pc:spChg>
        <pc:spChg chg="mod">
          <ac:chgData name="Mariana Julia Estevam Correa" userId="S::720078@sga.pucminas.br::8839bbb1-0644-4c0c-9618-525d86328b54" providerId="AD" clId="Web-{7726718E-7370-4708-BF5F-17D5FF2910B6}" dt="2022-03-31T23:20:13.782" v="214" actId="20577"/>
          <ac:spMkLst>
            <pc:docMk/>
            <pc:sldMk cId="2210866551" sldId="256"/>
            <ac:spMk id="3" creationId="{00000000-0000-0000-0000-000000000000}"/>
          </ac:spMkLst>
        </pc:spChg>
      </pc:sldChg>
      <pc:sldChg chg="modSp">
        <pc:chgData name="Mariana Julia Estevam Correa" userId="S::720078@sga.pucminas.br::8839bbb1-0644-4c0c-9618-525d86328b54" providerId="AD" clId="Web-{7726718E-7370-4708-BF5F-17D5FF2910B6}" dt="2022-03-31T22:48:10.083" v="9" actId="20577"/>
        <pc:sldMkLst>
          <pc:docMk/>
          <pc:sldMk cId="3746162697" sldId="260"/>
        </pc:sldMkLst>
        <pc:spChg chg="mod">
          <ac:chgData name="Mariana Julia Estevam Correa" userId="S::720078@sga.pucminas.br::8839bbb1-0644-4c0c-9618-525d86328b54" providerId="AD" clId="Web-{7726718E-7370-4708-BF5F-17D5FF2910B6}" dt="2022-03-31T22:48:10.083" v="9" actId="20577"/>
          <ac:spMkLst>
            <pc:docMk/>
            <pc:sldMk cId="3746162697" sldId="260"/>
            <ac:spMk id="3" creationId="{1B34E13A-5DA1-2D6E-314F-B75555AE9882}"/>
          </ac:spMkLst>
        </pc:spChg>
      </pc:sldChg>
      <pc:sldChg chg="modSp add replId">
        <pc:chgData name="Mariana Julia Estevam Correa" userId="S::720078@sga.pucminas.br::8839bbb1-0644-4c0c-9618-525d86328b54" providerId="AD" clId="Web-{7726718E-7370-4708-BF5F-17D5FF2910B6}" dt="2022-03-31T22:56:11.554" v="47" actId="20577"/>
        <pc:sldMkLst>
          <pc:docMk/>
          <pc:sldMk cId="800441837" sldId="261"/>
        </pc:sldMkLst>
        <pc:spChg chg="mod">
          <ac:chgData name="Mariana Julia Estevam Correa" userId="S::720078@sga.pucminas.br::8839bbb1-0644-4c0c-9618-525d86328b54" providerId="AD" clId="Web-{7726718E-7370-4708-BF5F-17D5FF2910B6}" dt="2022-03-31T22:56:11.554" v="47" actId="20577"/>
          <ac:spMkLst>
            <pc:docMk/>
            <pc:sldMk cId="800441837" sldId="261"/>
            <ac:spMk id="2" creationId="{2EDAA312-74DF-980B-B19C-192D3871D4FD}"/>
          </ac:spMkLst>
        </pc:spChg>
        <pc:spChg chg="mod">
          <ac:chgData name="Mariana Julia Estevam Correa" userId="S::720078@sga.pucminas.br::8839bbb1-0644-4c0c-9618-525d86328b54" providerId="AD" clId="Web-{7726718E-7370-4708-BF5F-17D5FF2910B6}" dt="2022-03-31T22:53:03.034" v="23" actId="20577"/>
          <ac:spMkLst>
            <pc:docMk/>
            <pc:sldMk cId="800441837" sldId="261"/>
            <ac:spMk id="3" creationId="{1B34E13A-5DA1-2D6E-314F-B75555AE9882}"/>
          </ac:spMkLst>
        </pc:spChg>
      </pc:sldChg>
      <pc:sldChg chg="new del">
        <pc:chgData name="Mariana Julia Estevam Correa" userId="S::720078@sga.pucminas.br::8839bbb1-0644-4c0c-9618-525d86328b54" providerId="AD" clId="Web-{7726718E-7370-4708-BF5F-17D5FF2910B6}" dt="2022-03-31T22:46:52.300" v="1"/>
        <pc:sldMkLst>
          <pc:docMk/>
          <pc:sldMk cId="859329676" sldId="261"/>
        </pc:sldMkLst>
      </pc:sldChg>
      <pc:sldChg chg="modSp add replId">
        <pc:chgData name="Mariana Julia Estevam Correa" userId="S::720078@sga.pucminas.br::8839bbb1-0644-4c0c-9618-525d86328b54" providerId="AD" clId="Web-{7726718E-7370-4708-BF5F-17D5FF2910B6}" dt="2022-03-31T22:55:33.100" v="45" actId="20577"/>
        <pc:sldMkLst>
          <pc:docMk/>
          <pc:sldMk cId="316477480" sldId="262"/>
        </pc:sldMkLst>
        <pc:spChg chg="mod">
          <ac:chgData name="Mariana Julia Estevam Correa" userId="S::720078@sga.pucminas.br::8839bbb1-0644-4c0c-9618-525d86328b54" providerId="AD" clId="Web-{7726718E-7370-4708-BF5F-17D5FF2910B6}" dt="2022-03-31T22:55:33.100" v="45" actId="20577"/>
          <ac:spMkLst>
            <pc:docMk/>
            <pc:sldMk cId="316477480" sldId="262"/>
            <ac:spMk id="2" creationId="{2EDAA312-74DF-980B-B19C-192D3871D4FD}"/>
          </ac:spMkLst>
        </pc:spChg>
        <pc:spChg chg="mod">
          <ac:chgData name="Mariana Julia Estevam Correa" userId="S::720078@sga.pucminas.br::8839bbb1-0644-4c0c-9618-525d86328b54" providerId="AD" clId="Web-{7726718E-7370-4708-BF5F-17D5FF2910B6}" dt="2022-03-31T22:54:58.146" v="41" actId="20577"/>
          <ac:spMkLst>
            <pc:docMk/>
            <pc:sldMk cId="316477480" sldId="262"/>
            <ac:spMk id="3" creationId="{1B34E13A-5DA1-2D6E-314F-B75555AE9882}"/>
          </ac:spMkLst>
        </pc:spChg>
      </pc:sldChg>
      <pc:sldChg chg="modSp add replId">
        <pc:chgData name="Mariana Julia Estevam Correa" userId="S::720078@sga.pucminas.br::8839bbb1-0644-4c0c-9618-525d86328b54" providerId="AD" clId="Web-{7726718E-7370-4708-BF5F-17D5FF2910B6}" dt="2022-03-31T22:57:29.728" v="55" actId="20577"/>
        <pc:sldMkLst>
          <pc:docMk/>
          <pc:sldMk cId="2759594499" sldId="263"/>
        </pc:sldMkLst>
        <pc:spChg chg="mod">
          <ac:chgData name="Mariana Julia Estevam Correa" userId="S::720078@sga.pucminas.br::8839bbb1-0644-4c0c-9618-525d86328b54" providerId="AD" clId="Web-{7726718E-7370-4708-BF5F-17D5FF2910B6}" dt="2022-03-31T22:57:18.228" v="52" actId="20577"/>
          <ac:spMkLst>
            <pc:docMk/>
            <pc:sldMk cId="2759594499" sldId="263"/>
            <ac:spMk id="2" creationId="{2EDAA312-74DF-980B-B19C-192D3871D4FD}"/>
          </ac:spMkLst>
        </pc:spChg>
        <pc:spChg chg="mod">
          <ac:chgData name="Mariana Julia Estevam Correa" userId="S::720078@sga.pucminas.br::8839bbb1-0644-4c0c-9618-525d86328b54" providerId="AD" clId="Web-{7726718E-7370-4708-BF5F-17D5FF2910B6}" dt="2022-03-31T22:57:29.728" v="55" actId="20577"/>
          <ac:spMkLst>
            <pc:docMk/>
            <pc:sldMk cId="2759594499" sldId="263"/>
            <ac:spMk id="3" creationId="{1B34E13A-5DA1-2D6E-314F-B75555AE9882}"/>
          </ac:spMkLst>
        </pc:spChg>
      </pc:sldChg>
    </pc:docChg>
  </pc:docChgLst>
  <pc:docChgLst>
    <pc:chgData name="Rafael Alves De Souza" userId="S::1350350@sga.pucminas.br::fbb43ebb-ab01-4777-98f6-7a83d127ff1f" providerId="AD" clId="Web-{EB37A8D0-B225-48D9-8609-63979E56D3E4}"/>
    <pc:docChg chg="modSld addMainMaster delMainMaster">
      <pc:chgData name="Rafael Alves De Souza" userId="S::1350350@sga.pucminas.br::fbb43ebb-ab01-4777-98f6-7a83d127ff1f" providerId="AD" clId="Web-{EB37A8D0-B225-48D9-8609-63979E56D3E4}" dt="2022-03-30T22:33:19.306" v="6"/>
      <pc:docMkLst>
        <pc:docMk/>
      </pc:docMkLst>
      <pc:sldChg chg="delSp modSp mod modClrScheme delDesignElem chgLayout">
        <pc:chgData name="Rafael Alves De Souza" userId="S::1350350@sga.pucminas.br::fbb43ebb-ab01-4777-98f6-7a83d127ff1f" providerId="AD" clId="Web-{EB37A8D0-B225-48D9-8609-63979E56D3E4}" dt="2022-03-30T22:33:19.306" v="6"/>
        <pc:sldMkLst>
          <pc:docMk/>
          <pc:sldMk cId="2210866551" sldId="256"/>
        </pc:sldMkLst>
        <pc:spChg chg="mod ord">
          <ac:chgData name="Rafael Alves De Souza" userId="S::1350350@sga.pucminas.br::fbb43ebb-ab01-4777-98f6-7a83d127ff1f" providerId="AD" clId="Web-{EB37A8D0-B225-48D9-8609-63979E56D3E4}" dt="2022-03-30T22:33:19.306" v="6"/>
          <ac:spMkLst>
            <pc:docMk/>
            <pc:sldMk cId="2210866551" sldId="256"/>
            <ac:spMk id="3" creationId="{00000000-0000-0000-0000-000000000000}"/>
          </ac:spMkLst>
        </pc:spChg>
        <pc:spChg chg="del">
          <ac:chgData name="Rafael Alves De Souza" userId="S::1350350@sga.pucminas.br::fbb43ebb-ab01-4777-98f6-7a83d127ff1f" providerId="AD" clId="Web-{EB37A8D0-B225-48D9-8609-63979E56D3E4}" dt="2022-03-30T22:30:51.320" v="1"/>
          <ac:spMkLst>
            <pc:docMk/>
            <pc:sldMk cId="2210866551" sldId="256"/>
            <ac:spMk id="15" creationId="{E49CC64F-7275-4E33-961B-0C5CDC439875}"/>
          </ac:spMkLst>
        </pc:spChg>
      </pc:sldChg>
      <pc:sldChg chg="addSp delSp modSp mod setBg modClrScheme delDesignElem chgLayout">
        <pc:chgData name="Rafael Alves De Souza" userId="S::1350350@sga.pucminas.br::fbb43ebb-ab01-4777-98f6-7a83d127ff1f" providerId="AD" clId="Web-{EB37A8D0-B225-48D9-8609-63979E56D3E4}" dt="2022-03-30T22:33:19.306" v="6"/>
        <pc:sldMkLst>
          <pc:docMk/>
          <pc:sldMk cId="131084918" sldId="257"/>
        </pc:sldMkLst>
        <pc:spChg chg="mod ord">
          <ac:chgData name="Rafael Alves De Souza" userId="S::1350350@sga.pucminas.br::fbb43ebb-ab01-4777-98f6-7a83d127ff1f" providerId="AD" clId="Web-{EB37A8D0-B225-48D9-8609-63979E56D3E4}" dt="2022-03-30T22:33:19.306" v="6"/>
          <ac:spMkLst>
            <pc:docMk/>
            <pc:sldMk cId="131084918" sldId="257"/>
            <ac:spMk id="2" creationId="{DAD442DD-B836-C479-5E57-3D45F6D65432}"/>
          </ac:spMkLst>
        </pc:spChg>
        <pc:spChg chg="mod ord">
          <ac:chgData name="Rafael Alves De Souza" userId="S::1350350@sga.pucminas.br::fbb43ebb-ab01-4777-98f6-7a83d127ff1f" providerId="AD" clId="Web-{EB37A8D0-B225-48D9-8609-63979E56D3E4}" dt="2022-03-30T22:33:19.306" v="6"/>
          <ac:spMkLst>
            <pc:docMk/>
            <pc:sldMk cId="131084918" sldId="257"/>
            <ac:spMk id="3" creationId="{14FC6F78-E40F-5579-7052-6CCF1DBAA417}"/>
          </ac:spMkLst>
        </pc:spChg>
        <pc:spChg chg="add del">
          <ac:chgData name="Rafael Alves De Souza" userId="S::1350350@sga.pucminas.br::fbb43ebb-ab01-4777-98f6-7a83d127ff1f" providerId="AD" clId="Web-{EB37A8D0-B225-48D9-8609-63979E56D3E4}" dt="2022-03-30T22:30:51.320" v="1"/>
          <ac:spMkLst>
            <pc:docMk/>
            <pc:sldMk cId="131084918" sldId="257"/>
            <ac:spMk id="8" creationId="{7CB4857B-ED7C-444D-9F04-2F885114A1C2}"/>
          </ac:spMkLst>
        </pc:spChg>
        <pc:spChg chg="add del">
          <ac:chgData name="Rafael Alves De Souza" userId="S::1350350@sga.pucminas.br::fbb43ebb-ab01-4777-98f6-7a83d127ff1f" providerId="AD" clId="Web-{EB37A8D0-B225-48D9-8609-63979E56D3E4}" dt="2022-03-30T22:30:51.320" v="1"/>
          <ac:spMkLst>
            <pc:docMk/>
            <pc:sldMk cId="131084918" sldId="257"/>
            <ac:spMk id="10" creationId="{D18046FB-44EA-4FD8-A585-EA09A319B2D0}"/>
          </ac:spMkLst>
        </pc:spChg>
        <pc:spChg chg="add del">
          <ac:chgData name="Rafael Alves De Souza" userId="S::1350350@sga.pucminas.br::fbb43ebb-ab01-4777-98f6-7a83d127ff1f" providerId="AD" clId="Web-{EB37A8D0-B225-48D9-8609-63979E56D3E4}" dt="2022-03-30T22:30:51.320" v="1"/>
          <ac:spMkLst>
            <pc:docMk/>
            <pc:sldMk cId="131084918" sldId="257"/>
            <ac:spMk id="12" creationId="{479F5F2B-8B58-4140-AE6A-51F6C67B18D9}"/>
          </ac:spMkLst>
        </pc:spChg>
      </pc:sldChg>
      <pc:sldMasterChg chg="del delSldLayout">
        <pc:chgData name="Rafael Alves De Souza" userId="S::1350350@sga.pucminas.br::fbb43ebb-ab01-4777-98f6-7a83d127ff1f" providerId="AD" clId="Web-{EB37A8D0-B225-48D9-8609-63979E56D3E4}" dt="2022-03-30T22:30:51.320" v="1"/>
        <pc:sldMasterMkLst>
          <pc:docMk/>
          <pc:sldMasterMk cId="2675746937" sldId="2147483648"/>
        </pc:sldMasterMkLst>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877683876" sldId="2147483649"/>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314005268" sldId="2147483650"/>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3781375764" sldId="2147483651"/>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2124613824" sldId="2147483652"/>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3694421058" sldId="2147483653"/>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3108533492" sldId="2147483654"/>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578281579" sldId="2147483655"/>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2217836567" sldId="2147483656"/>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2245566346" sldId="2147483657"/>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746588027" sldId="2147483658"/>
          </pc:sldLayoutMkLst>
        </pc:sldLayoutChg>
        <pc:sldLayoutChg chg="del">
          <pc:chgData name="Rafael Alves De Souza" userId="S::1350350@sga.pucminas.br::fbb43ebb-ab01-4777-98f6-7a83d127ff1f" providerId="AD" clId="Web-{EB37A8D0-B225-48D9-8609-63979E56D3E4}" dt="2022-03-30T22:30:51.320" v="1"/>
          <pc:sldLayoutMkLst>
            <pc:docMk/>
            <pc:sldMasterMk cId="2675746937" sldId="2147483648"/>
            <pc:sldLayoutMk cId="1306397509" sldId="2147483659"/>
          </pc:sldLayoutMkLst>
        </pc:sldLayoutChg>
      </pc:sldMasterChg>
      <pc:sldMasterChg chg="add del addSldLayout delSldLayout modSldLayout">
        <pc:chgData name="Rafael Alves De Souza" userId="S::1350350@sga.pucminas.br::fbb43ebb-ab01-4777-98f6-7a83d127ff1f" providerId="AD" clId="Web-{EB37A8D0-B225-48D9-8609-63979E56D3E4}" dt="2022-03-30T22:30:57.398" v="2"/>
        <pc:sldMasterMkLst>
          <pc:docMk/>
          <pc:sldMasterMk cId="1607781641" sldId="2147483660"/>
        </pc:sldMasterMkLst>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2375596806" sldId="2147483661"/>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589377678" sldId="2147483662"/>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1003395525" sldId="2147483663"/>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4119934161" sldId="2147483664"/>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71094607" sldId="2147483665"/>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1362524940" sldId="2147483666"/>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2734031112" sldId="2147483667"/>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324783200" sldId="2147483668"/>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562469646" sldId="2147483669"/>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1609801592" sldId="2147483670"/>
          </pc:sldLayoutMkLst>
        </pc:sldLayoutChg>
        <pc:sldLayoutChg chg="add del mod replId">
          <pc:chgData name="Rafael Alves De Souza" userId="S::1350350@sga.pucminas.br::fbb43ebb-ab01-4777-98f6-7a83d127ff1f" providerId="AD" clId="Web-{EB37A8D0-B225-48D9-8609-63979E56D3E4}" dt="2022-03-30T22:30:57.398" v="2"/>
          <pc:sldLayoutMkLst>
            <pc:docMk/>
            <pc:sldMasterMk cId="1607781641" sldId="2147483660"/>
            <pc:sldLayoutMk cId="4039789467" sldId="2147483671"/>
          </pc:sldLayoutMkLst>
        </pc:sldLayoutChg>
      </pc:sldMasterChg>
      <pc:sldMasterChg chg="add del addSldLayout delSldLayout modSldLayout">
        <pc:chgData name="Rafael Alves De Souza" userId="S::1350350@sga.pucminas.br::fbb43ebb-ab01-4777-98f6-7a83d127ff1f" providerId="AD" clId="Web-{EB37A8D0-B225-48D9-8609-63979E56D3E4}" dt="2022-03-30T22:31:07.648" v="3"/>
        <pc:sldMasterMkLst>
          <pc:docMk/>
          <pc:sldMasterMk cId="1335387841" sldId="2147483672"/>
        </pc:sldMasterMkLst>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1784174491" sldId="2147483673"/>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1244249899" sldId="2147483674"/>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284931410" sldId="2147483675"/>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1509402314" sldId="2147483676"/>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2593870683" sldId="2147483677"/>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5623738" sldId="2147483678"/>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2370008408" sldId="2147483679"/>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33465255" sldId="2147483680"/>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1333414758" sldId="2147483681"/>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2393607632" sldId="2147483682"/>
          </pc:sldLayoutMkLst>
        </pc:sldLayoutChg>
        <pc:sldLayoutChg chg="add del mod replId">
          <pc:chgData name="Rafael Alves De Souza" userId="S::1350350@sga.pucminas.br::fbb43ebb-ab01-4777-98f6-7a83d127ff1f" providerId="AD" clId="Web-{EB37A8D0-B225-48D9-8609-63979E56D3E4}" dt="2022-03-30T22:31:07.648" v="3"/>
          <pc:sldLayoutMkLst>
            <pc:docMk/>
            <pc:sldMasterMk cId="1335387841" sldId="2147483672"/>
            <pc:sldLayoutMk cId="1262661594" sldId="2147483683"/>
          </pc:sldLayoutMkLst>
        </pc:sldLayoutChg>
      </pc:sldMasterChg>
      <pc:sldMasterChg chg="add del addSldLayout delSldLayout modSldLayout">
        <pc:chgData name="Rafael Alves De Souza" userId="S::1350350@sga.pucminas.br::fbb43ebb-ab01-4777-98f6-7a83d127ff1f" providerId="AD" clId="Web-{EB37A8D0-B225-48D9-8609-63979E56D3E4}" dt="2022-03-30T22:31:15.304" v="4"/>
        <pc:sldMasterMkLst>
          <pc:docMk/>
          <pc:sldMasterMk cId="3403518354" sldId="2147483684"/>
        </pc:sldMasterMkLst>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990770220" sldId="2147483685"/>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466610879" sldId="2147483686"/>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134214934" sldId="2147483687"/>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902141156" sldId="2147483688"/>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402315961" sldId="2147483689"/>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690334946" sldId="2147483690"/>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1711394669" sldId="2147483691"/>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2065653517" sldId="2147483692"/>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3121256362" sldId="2147483693"/>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2633231466" sldId="2147483694"/>
          </pc:sldLayoutMkLst>
        </pc:sldLayoutChg>
        <pc:sldLayoutChg chg="add del mod replId">
          <pc:chgData name="Rafael Alves De Souza" userId="S::1350350@sga.pucminas.br::fbb43ebb-ab01-4777-98f6-7a83d127ff1f" providerId="AD" clId="Web-{EB37A8D0-B225-48D9-8609-63979E56D3E4}" dt="2022-03-30T22:31:15.304" v="4"/>
          <pc:sldLayoutMkLst>
            <pc:docMk/>
            <pc:sldMasterMk cId="3403518354" sldId="2147483684"/>
            <pc:sldLayoutMk cId="294474765" sldId="2147483695"/>
          </pc:sldLayoutMkLst>
        </pc:sldLayoutChg>
      </pc:sldMasterChg>
      <pc:sldMasterChg chg="add del addSldLayout delSldLayout modSldLayout">
        <pc:chgData name="Rafael Alves De Souza" userId="S::1350350@sga.pucminas.br::fbb43ebb-ab01-4777-98f6-7a83d127ff1f" providerId="AD" clId="Web-{EB37A8D0-B225-48D9-8609-63979E56D3E4}" dt="2022-03-30T22:33:13.900" v="5"/>
        <pc:sldMasterMkLst>
          <pc:docMk/>
          <pc:sldMasterMk cId="3446732779" sldId="2147483696"/>
        </pc:sldMasterMkLst>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2722727855" sldId="2147483697"/>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3626960749" sldId="2147483698"/>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2415448492" sldId="2147483699"/>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788040090" sldId="2147483700"/>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2968853897" sldId="2147483701"/>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2030881171" sldId="2147483702"/>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2922102987" sldId="2147483703"/>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4050757567" sldId="2147483704"/>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140018869" sldId="2147483705"/>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1714441988" sldId="2147483706"/>
          </pc:sldLayoutMkLst>
        </pc:sldLayoutChg>
        <pc:sldLayoutChg chg="add del mod replId">
          <pc:chgData name="Rafael Alves De Souza" userId="S::1350350@sga.pucminas.br::fbb43ebb-ab01-4777-98f6-7a83d127ff1f" providerId="AD" clId="Web-{EB37A8D0-B225-48D9-8609-63979E56D3E4}" dt="2022-03-30T22:33:13.900" v="5"/>
          <pc:sldLayoutMkLst>
            <pc:docMk/>
            <pc:sldMasterMk cId="3446732779" sldId="2147483696"/>
            <pc:sldLayoutMk cId="1829788375" sldId="2147483707"/>
          </pc:sldLayoutMkLst>
        </pc:sldLayoutChg>
      </pc:sldMasterChg>
      <pc:sldMasterChg chg="add del addSldLayout delSldLayout modSldLayout">
        <pc:chgData name="Rafael Alves De Souza" userId="S::1350350@sga.pucminas.br::fbb43ebb-ab01-4777-98f6-7a83d127ff1f" providerId="AD" clId="Web-{EB37A8D0-B225-48D9-8609-63979E56D3E4}" dt="2022-03-30T22:33:19.306" v="6"/>
        <pc:sldMasterMkLst>
          <pc:docMk/>
          <pc:sldMasterMk cId="2839132495" sldId="2147483708"/>
        </pc:sldMasterMkLst>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3195536075" sldId="2147483709"/>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3015890718" sldId="2147483710"/>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982471941" sldId="2147483711"/>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2988589462" sldId="2147483712"/>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3333768312" sldId="2147483713"/>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3751940435" sldId="2147483714"/>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2681390980" sldId="2147483715"/>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3542765619" sldId="2147483716"/>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147061151" sldId="2147483717"/>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546051275" sldId="2147483718"/>
          </pc:sldLayoutMkLst>
        </pc:sldLayoutChg>
        <pc:sldLayoutChg chg="add del mod replId">
          <pc:chgData name="Rafael Alves De Souza" userId="S::1350350@sga.pucminas.br::fbb43ebb-ab01-4777-98f6-7a83d127ff1f" providerId="AD" clId="Web-{EB37A8D0-B225-48D9-8609-63979E56D3E4}" dt="2022-03-30T22:33:19.306" v="6"/>
          <pc:sldLayoutMkLst>
            <pc:docMk/>
            <pc:sldMasterMk cId="2839132495" sldId="2147483708"/>
            <pc:sldLayoutMk cId="605577412" sldId="2147483719"/>
          </pc:sldLayoutMkLst>
        </pc:sldLayoutChg>
      </pc:sldMasterChg>
      <pc:sldMasterChg chg="add addSldLayout modSldLayout">
        <pc:chgData name="Rafael Alves De Souza" userId="S::1350350@sga.pucminas.br::fbb43ebb-ab01-4777-98f6-7a83d127ff1f" providerId="AD" clId="Web-{EB37A8D0-B225-48D9-8609-63979E56D3E4}" dt="2022-03-30T22:33:19.306" v="6"/>
        <pc:sldMasterMkLst>
          <pc:docMk/>
          <pc:sldMasterMk cId="3754630343" sldId="2147483720"/>
        </pc:sldMasterMkLst>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424780892" sldId="2147483721"/>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4249472130" sldId="2147483722"/>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1627230734" sldId="2147483723"/>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1860113419" sldId="2147483724"/>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1105564491" sldId="2147483725"/>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2635756087" sldId="2147483726"/>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1080674454" sldId="2147483727"/>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919532334" sldId="2147483728"/>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361891485" sldId="2147483729"/>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2062978448" sldId="2147483730"/>
          </pc:sldLayoutMkLst>
        </pc:sldLayoutChg>
        <pc:sldLayoutChg chg="add mod replId">
          <pc:chgData name="Rafael Alves De Souza" userId="S::1350350@sga.pucminas.br::fbb43ebb-ab01-4777-98f6-7a83d127ff1f" providerId="AD" clId="Web-{EB37A8D0-B225-48D9-8609-63979E56D3E4}" dt="2022-03-30T22:33:19.306" v="6"/>
          <pc:sldLayoutMkLst>
            <pc:docMk/>
            <pc:sldMasterMk cId="3754630343" sldId="2147483720"/>
            <pc:sldLayoutMk cId="429913004" sldId="2147483731"/>
          </pc:sldLayoutMkLst>
        </pc:sldLayoutChg>
      </pc:sldMasterChg>
    </pc:docChg>
  </pc:docChgLst>
  <pc:docChgLst>
    <pc:chgData name="Pedro Henrique Caetano Soares" userId="S::1373928@sga.pucminas.br::35a368d2-8df8-4845-bc2f-bcce305af5da" providerId="AD" clId="Web-{2785DF4C-53EC-4745-9436-56E2156406CE}"/>
    <pc:docChg chg="modSld">
      <pc:chgData name="Pedro Henrique Caetano Soares" userId="S::1373928@sga.pucminas.br::35a368d2-8df8-4845-bc2f-bcce305af5da" providerId="AD" clId="Web-{2785DF4C-53EC-4745-9436-56E2156406CE}" dt="2022-03-30T22:56:23.074" v="3" actId="1076"/>
      <pc:docMkLst>
        <pc:docMk/>
      </pc:docMkLst>
      <pc:sldChg chg="modSp addAnim modAnim">
        <pc:chgData name="Pedro Henrique Caetano Soares" userId="S::1373928@sga.pucminas.br::35a368d2-8df8-4845-bc2f-bcce305af5da" providerId="AD" clId="Web-{2785DF4C-53EC-4745-9436-56E2156406CE}" dt="2022-03-30T22:56:23.074" v="3" actId="1076"/>
        <pc:sldMkLst>
          <pc:docMk/>
          <pc:sldMk cId="2210866551" sldId="256"/>
        </pc:sldMkLst>
        <pc:picChg chg="mod">
          <ac:chgData name="Pedro Henrique Caetano Soares" userId="S::1373928@sga.pucminas.br::35a368d2-8df8-4845-bc2f-bcce305af5da" providerId="AD" clId="Web-{2785DF4C-53EC-4745-9436-56E2156406CE}" dt="2022-03-30T22:56:23.074" v="3" actId="1076"/>
          <ac:picMkLst>
            <pc:docMk/>
            <pc:sldMk cId="2210866551" sldId="256"/>
            <ac:picMk id="5" creationId="{B5EE6622-2DC9-77B6-E89C-0EF30102F2A4}"/>
          </ac:picMkLst>
        </pc:picChg>
      </pc:sldChg>
    </pc:docChg>
  </pc:docChgLst>
  <pc:docChgLst>
    <pc:chgData name="Mariana Julia Estevam Correa" userId="S::720078@sga.pucminas.br::8839bbb1-0644-4c0c-9618-525d86328b54" providerId="AD" clId="Web-{0BC63162-B85D-1157-EA08-7371AED98B04}"/>
    <pc:docChg chg="modSld">
      <pc:chgData name="Mariana Julia Estevam Correa" userId="S::720078@sga.pucminas.br::8839bbb1-0644-4c0c-9618-525d86328b54" providerId="AD" clId="Web-{0BC63162-B85D-1157-EA08-7371AED98B04}" dt="2022-04-03T22:44:37.524" v="10" actId="20577"/>
      <pc:docMkLst>
        <pc:docMk/>
      </pc:docMkLst>
      <pc:sldChg chg="modSp">
        <pc:chgData name="Mariana Julia Estevam Correa" userId="S::720078@sga.pucminas.br::8839bbb1-0644-4c0c-9618-525d86328b54" providerId="AD" clId="Web-{0BC63162-B85D-1157-EA08-7371AED98B04}" dt="2022-04-03T22:44:37.524" v="10" actId="20577"/>
        <pc:sldMkLst>
          <pc:docMk/>
          <pc:sldMk cId="2210866551" sldId="256"/>
        </pc:sldMkLst>
        <pc:spChg chg="mod">
          <ac:chgData name="Mariana Julia Estevam Correa" userId="S::720078@sga.pucminas.br::8839bbb1-0644-4c0c-9618-525d86328b54" providerId="AD" clId="Web-{0BC63162-B85D-1157-EA08-7371AED98B04}" dt="2022-04-03T22:44:37.524" v="10" actId="20577"/>
          <ac:spMkLst>
            <pc:docMk/>
            <pc:sldMk cId="2210866551" sldId="256"/>
            <ac:spMk id="3" creationId="{00000000-0000-0000-0000-000000000000}"/>
          </ac:spMkLst>
        </pc:spChg>
      </pc:sldChg>
    </pc:docChg>
  </pc:docChgLst>
  <pc:docChgLst>
    <pc:chgData name="Matheus Henrique Garcia Queiroz" userId="S::1403204@sga.pucminas.br::f02dbbfe-a37a-44ec-b3b1-2ad2778ed101" providerId="AD" clId="Web-{AC28F499-31BA-4988-B37F-51298BC712BC}"/>
    <pc:docChg chg="modSld">
      <pc:chgData name="Matheus Henrique Garcia Queiroz" userId="S::1403204@sga.pucminas.br::f02dbbfe-a37a-44ec-b3b1-2ad2778ed101" providerId="AD" clId="Web-{AC28F499-31BA-4988-B37F-51298BC712BC}" dt="2022-03-29T23:24:59.940" v="23" actId="20577"/>
      <pc:docMkLst>
        <pc:docMk/>
      </pc:docMkLst>
      <pc:sldChg chg="modSp">
        <pc:chgData name="Matheus Henrique Garcia Queiroz" userId="S::1403204@sga.pucminas.br::f02dbbfe-a37a-44ec-b3b1-2ad2778ed101" providerId="AD" clId="Web-{AC28F499-31BA-4988-B37F-51298BC712BC}" dt="2022-03-29T23:24:59.940" v="23" actId="20577"/>
        <pc:sldMkLst>
          <pc:docMk/>
          <pc:sldMk cId="2210866551" sldId="256"/>
        </pc:sldMkLst>
        <pc:spChg chg="mod">
          <ac:chgData name="Matheus Henrique Garcia Queiroz" userId="S::1403204@sga.pucminas.br::f02dbbfe-a37a-44ec-b3b1-2ad2778ed101" providerId="AD" clId="Web-{AC28F499-31BA-4988-B37F-51298BC712BC}" dt="2022-03-29T23:24:59.940" v="23" actId="20577"/>
          <ac:spMkLst>
            <pc:docMk/>
            <pc:sldMk cId="2210866551" sldId="256"/>
            <ac:spMk id="3" creationId="{00000000-0000-0000-0000-000000000000}"/>
          </ac:spMkLst>
        </pc:spChg>
      </pc:sldChg>
    </pc:docChg>
  </pc:docChgLst>
  <pc:docChgLst>
    <pc:chgData name="Mariana Julia Estevam Correa" userId="S::720078@sga.pucminas.br::8839bbb1-0644-4c0c-9618-525d86328b54" providerId="AD" clId="Web-{B6173596-D00E-421B-8FB7-7D0B23B90DCF}"/>
    <pc:docChg chg="modSld">
      <pc:chgData name="Mariana Julia Estevam Correa" userId="S::720078@sga.pucminas.br::8839bbb1-0644-4c0c-9618-525d86328b54" providerId="AD" clId="Web-{B6173596-D00E-421B-8FB7-7D0B23B90DCF}" dt="2022-03-29T23:14:26.173" v="16" actId="20577"/>
      <pc:docMkLst>
        <pc:docMk/>
      </pc:docMkLst>
      <pc:sldChg chg="modSp">
        <pc:chgData name="Mariana Julia Estevam Correa" userId="S::720078@sga.pucminas.br::8839bbb1-0644-4c0c-9618-525d86328b54" providerId="AD" clId="Web-{B6173596-D00E-421B-8FB7-7D0B23B90DCF}" dt="2022-03-29T23:14:26.173" v="16" actId="20577"/>
        <pc:sldMkLst>
          <pc:docMk/>
          <pc:sldMk cId="2210866551" sldId="256"/>
        </pc:sldMkLst>
        <pc:spChg chg="mod">
          <ac:chgData name="Mariana Julia Estevam Correa" userId="S::720078@sga.pucminas.br::8839bbb1-0644-4c0c-9618-525d86328b54" providerId="AD" clId="Web-{B6173596-D00E-421B-8FB7-7D0B23B90DCF}" dt="2022-03-29T23:14:26.173" v="16" actId="20577"/>
          <ac:spMkLst>
            <pc:docMk/>
            <pc:sldMk cId="2210866551" sldId="256"/>
            <ac:spMk id="3" creationId="{00000000-0000-0000-0000-000000000000}"/>
          </ac:spMkLst>
        </pc:spChg>
      </pc:sldChg>
    </pc:docChg>
  </pc:docChgLst>
  <pc:docChgLst>
    <pc:chgData name="Leonardo Siqueira Menezes" userId="S::599076@sga.pucminas.br::501b31a7-0f4a-459c-a6df-614e96c669e4" providerId="AD" clId="Web-{7087A153-AB88-4EB1-87CC-F06D74221B06}"/>
    <pc:docChg chg="addSld modSld">
      <pc:chgData name="Leonardo Siqueira Menezes" userId="S::599076@sga.pucminas.br::501b31a7-0f4a-459c-a6df-614e96c669e4" providerId="AD" clId="Web-{7087A153-AB88-4EB1-87CC-F06D74221B06}" dt="2022-04-03T21:44:25.570" v="16" actId="1076"/>
      <pc:docMkLst>
        <pc:docMk/>
      </pc:docMkLst>
      <pc:sldChg chg="addSp delSp modSp add replId">
        <pc:chgData name="Leonardo Siqueira Menezes" userId="S::599076@sga.pucminas.br::501b31a7-0f4a-459c-a6df-614e96c669e4" providerId="AD" clId="Web-{7087A153-AB88-4EB1-87CC-F06D74221B06}" dt="2022-04-03T21:44:25.570" v="16" actId="1076"/>
        <pc:sldMkLst>
          <pc:docMk/>
          <pc:sldMk cId="2431406493" sldId="268"/>
        </pc:sldMkLst>
        <pc:spChg chg="mod">
          <ac:chgData name="Leonardo Siqueira Menezes" userId="S::599076@sga.pucminas.br::501b31a7-0f4a-459c-a6df-614e96c669e4" providerId="AD" clId="Web-{7087A153-AB88-4EB1-87CC-F06D74221B06}" dt="2022-04-03T21:43:52.224" v="6" actId="20577"/>
          <ac:spMkLst>
            <pc:docMk/>
            <pc:sldMk cId="2431406493" sldId="268"/>
            <ac:spMk id="2" creationId="{2EDAA312-74DF-980B-B19C-192D3871D4FD}"/>
          </ac:spMkLst>
        </pc:spChg>
        <pc:picChg chg="add mod">
          <ac:chgData name="Leonardo Siqueira Menezes" userId="S::599076@sga.pucminas.br::501b31a7-0f4a-459c-a6df-614e96c669e4" providerId="AD" clId="Web-{7087A153-AB88-4EB1-87CC-F06D74221B06}" dt="2022-04-03T21:44:25.570" v="16" actId="1076"/>
          <ac:picMkLst>
            <pc:docMk/>
            <pc:sldMk cId="2431406493" sldId="268"/>
            <ac:picMk id="4" creationId="{6BD97995-6961-887F-C916-1C9AF78194B6}"/>
          </ac:picMkLst>
        </pc:picChg>
        <pc:picChg chg="del">
          <ac:chgData name="Leonardo Siqueira Menezes" userId="S::599076@sga.pucminas.br::501b31a7-0f4a-459c-a6df-614e96c669e4" providerId="AD" clId="Web-{7087A153-AB88-4EB1-87CC-F06D74221B06}" dt="2022-04-03T21:43:56.584" v="7"/>
          <ac:picMkLst>
            <pc:docMk/>
            <pc:sldMk cId="2431406493" sldId="268"/>
            <ac:picMk id="5" creationId="{3C7F7463-AE56-23B2-BE32-D3134A92544E}"/>
          </ac:picMkLst>
        </pc:picChg>
      </pc:sldChg>
    </pc:docChg>
  </pc:docChgLst>
  <pc:docChgLst>
    <pc:chgData name="Leonardo Siqueira Menezes" userId="S::599076@sga.pucminas.br::501b31a7-0f4a-459c-a6df-614e96c669e4" providerId="AD" clId="Web-{173CD719-39CD-4353-BDDE-17696CB1A49C}"/>
    <pc:docChg chg="modSld">
      <pc:chgData name="Leonardo Siqueira Menezes" userId="S::599076@sga.pucminas.br::501b31a7-0f4a-459c-a6df-614e96c669e4" providerId="AD" clId="Web-{173CD719-39CD-4353-BDDE-17696CB1A49C}" dt="2022-04-03T21:40:56.649" v="32" actId="14100"/>
      <pc:docMkLst>
        <pc:docMk/>
      </pc:docMkLst>
      <pc:sldChg chg="addSp modSp">
        <pc:chgData name="Leonardo Siqueira Menezes" userId="S::599076@sga.pucminas.br::501b31a7-0f4a-459c-a6df-614e96c669e4" providerId="AD" clId="Web-{173CD719-39CD-4353-BDDE-17696CB1A49C}" dt="2022-04-03T21:38:54.362" v="6" actId="1076"/>
        <pc:sldMkLst>
          <pc:docMk/>
          <pc:sldMk cId="716987443" sldId="266"/>
        </pc:sldMkLst>
        <pc:picChg chg="add mod">
          <ac:chgData name="Leonardo Siqueira Menezes" userId="S::599076@sga.pucminas.br::501b31a7-0f4a-459c-a6df-614e96c669e4" providerId="AD" clId="Web-{173CD719-39CD-4353-BDDE-17696CB1A49C}" dt="2022-04-03T21:38:54.362" v="6" actId="1076"/>
          <ac:picMkLst>
            <pc:docMk/>
            <pc:sldMk cId="716987443" sldId="266"/>
            <ac:picMk id="4" creationId="{FB75C9B3-F557-9002-141B-41505A3CBF67}"/>
          </ac:picMkLst>
        </pc:picChg>
      </pc:sldChg>
      <pc:sldChg chg="addSp delSp modSp">
        <pc:chgData name="Leonardo Siqueira Menezes" userId="S::599076@sga.pucminas.br::501b31a7-0f4a-459c-a6df-614e96c669e4" providerId="AD" clId="Web-{173CD719-39CD-4353-BDDE-17696CB1A49C}" dt="2022-04-03T21:40:56.649" v="32" actId="14100"/>
        <pc:sldMkLst>
          <pc:docMk/>
          <pc:sldMk cId="2731812106" sldId="267"/>
        </pc:sldMkLst>
        <pc:spChg chg="mod">
          <ac:chgData name="Leonardo Siqueira Menezes" userId="S::599076@sga.pucminas.br::501b31a7-0f4a-459c-a6df-614e96c669e4" providerId="AD" clId="Web-{173CD719-39CD-4353-BDDE-17696CB1A49C}" dt="2022-04-03T21:39:49.115" v="22" actId="20577"/>
          <ac:spMkLst>
            <pc:docMk/>
            <pc:sldMk cId="2731812106" sldId="267"/>
            <ac:spMk id="2" creationId="{2EDAA312-74DF-980B-B19C-192D3871D4FD}"/>
          </ac:spMkLst>
        </pc:spChg>
        <pc:picChg chg="del">
          <ac:chgData name="Leonardo Siqueira Menezes" userId="S::599076@sga.pucminas.br::501b31a7-0f4a-459c-a6df-614e96c669e4" providerId="AD" clId="Web-{173CD719-39CD-4353-BDDE-17696CB1A49C}" dt="2022-04-03T21:39:58.834" v="23"/>
          <ac:picMkLst>
            <pc:docMk/>
            <pc:sldMk cId="2731812106" sldId="267"/>
            <ac:picMk id="4" creationId="{A52E2E78-7127-B2F2-A831-0F4393AE315C}"/>
          </ac:picMkLst>
        </pc:picChg>
        <pc:picChg chg="add mod">
          <ac:chgData name="Leonardo Siqueira Menezes" userId="S::599076@sga.pucminas.br::501b31a7-0f4a-459c-a6df-614e96c669e4" providerId="AD" clId="Web-{173CD719-39CD-4353-BDDE-17696CB1A49C}" dt="2022-04-03T21:40:56.649" v="32" actId="14100"/>
          <ac:picMkLst>
            <pc:docMk/>
            <pc:sldMk cId="2731812106" sldId="267"/>
            <ac:picMk id="5" creationId="{3C7F7463-AE56-23B2-BE32-D3134A92544E}"/>
          </ac:picMkLst>
        </pc:picChg>
      </pc:sldChg>
    </pc:docChg>
  </pc:docChgLst>
  <pc:docChgLst>
    <pc:chgData name="Rafael Alves De Souza" userId="S::1350350@sga.pucminas.br::fbb43ebb-ab01-4777-98f6-7a83d127ff1f" providerId="AD" clId="Web-{DCDD579D-EF80-4EC9-AC72-380419A2BF46}"/>
    <pc:docChg chg="addSld modSld addMainMaster delMainMaster">
      <pc:chgData name="Rafael Alves De Souza" userId="S::1350350@sga.pucminas.br::fbb43ebb-ab01-4777-98f6-7a83d127ff1f" providerId="AD" clId="Web-{DCDD579D-EF80-4EC9-AC72-380419A2BF46}" dt="2022-03-30T22:46:37.708" v="52"/>
      <pc:docMkLst>
        <pc:docMk/>
      </pc:docMkLst>
      <pc:sldChg chg="addSp delSp modSp mod setBg modClrScheme chgLayout">
        <pc:chgData name="Rafael Alves De Souza" userId="S::1350350@sga.pucminas.br::fbb43ebb-ab01-4777-98f6-7a83d127ff1f" providerId="AD" clId="Web-{DCDD579D-EF80-4EC9-AC72-380419A2BF46}" dt="2022-03-30T22:46:15.817" v="51"/>
        <pc:sldMkLst>
          <pc:docMk/>
          <pc:sldMk cId="2210866551" sldId="256"/>
        </pc:sldMkLst>
        <pc:spChg chg="mod">
          <ac:chgData name="Rafael Alves De Souza" userId="S::1350350@sga.pucminas.br::fbb43ebb-ab01-4777-98f6-7a83d127ff1f" providerId="AD" clId="Web-{DCDD579D-EF80-4EC9-AC72-380419A2BF46}" dt="2022-03-30T22:44:57.503" v="49" actId="1076"/>
          <ac:spMkLst>
            <pc:docMk/>
            <pc:sldMk cId="2210866551" sldId="256"/>
            <ac:spMk id="2" creationId="{711B869B-4627-5B87-3E34-BBFB189AE003}"/>
          </ac:spMkLst>
        </pc:spChg>
        <pc:spChg chg="mod ord">
          <ac:chgData name="Rafael Alves De Souza" userId="S::1350350@sga.pucminas.br::fbb43ebb-ab01-4777-98f6-7a83d127ff1f" providerId="AD" clId="Web-{DCDD579D-EF80-4EC9-AC72-380419A2BF46}" dt="2022-03-30T22:46:15.817" v="51"/>
          <ac:spMkLst>
            <pc:docMk/>
            <pc:sldMk cId="2210866551" sldId="256"/>
            <ac:spMk id="3" creationId="{00000000-0000-0000-0000-000000000000}"/>
          </ac:spMkLst>
        </pc:spChg>
        <pc:picChg chg="add del mod">
          <ac:chgData name="Rafael Alves De Souza" userId="S::1350350@sga.pucminas.br::fbb43ebb-ab01-4777-98f6-7a83d127ff1f" providerId="AD" clId="Web-{DCDD579D-EF80-4EC9-AC72-380419A2BF46}" dt="2022-03-30T22:41:20.904" v="33"/>
          <ac:picMkLst>
            <pc:docMk/>
            <pc:sldMk cId="2210866551" sldId="256"/>
            <ac:picMk id="4" creationId="{8501E54B-ACCE-53AF-44B5-9E609F2499D9}"/>
          </ac:picMkLst>
        </pc:picChg>
        <pc:picChg chg="add del mod">
          <ac:chgData name="Rafael Alves De Souza" userId="S::1350350@sga.pucminas.br::fbb43ebb-ab01-4777-98f6-7a83d127ff1f" providerId="AD" clId="Web-{DCDD579D-EF80-4EC9-AC72-380419A2BF46}" dt="2022-03-30T22:41:20.904" v="32"/>
          <ac:picMkLst>
            <pc:docMk/>
            <pc:sldMk cId="2210866551" sldId="256"/>
            <ac:picMk id="6" creationId="{321D25CF-C982-3AA1-ED0A-F0663B508523}"/>
          </ac:picMkLst>
        </pc:picChg>
        <pc:picChg chg="add del mod">
          <ac:chgData name="Rafael Alves De Souza" userId="S::1350350@sga.pucminas.br::fbb43ebb-ab01-4777-98f6-7a83d127ff1f" providerId="AD" clId="Web-{DCDD579D-EF80-4EC9-AC72-380419A2BF46}" dt="2022-03-30T22:41:20.904" v="31"/>
          <ac:picMkLst>
            <pc:docMk/>
            <pc:sldMk cId="2210866551" sldId="256"/>
            <ac:picMk id="7" creationId="{980632DE-F3A7-9E23-F239-D574DD397914}"/>
          </ac:picMkLst>
        </pc:picChg>
      </pc:sldChg>
      <pc:sldChg chg="addSp delSp modSp mod setBg modClrScheme setClrOvrMap delDesignElem chgLayout">
        <pc:chgData name="Rafael Alves De Souza" userId="S::1350350@sga.pucminas.br::fbb43ebb-ab01-4777-98f6-7a83d127ff1f" providerId="AD" clId="Web-{DCDD579D-EF80-4EC9-AC72-380419A2BF46}" dt="2022-03-30T22:46:15.817" v="51"/>
        <pc:sldMkLst>
          <pc:docMk/>
          <pc:sldMk cId="131084918" sldId="257"/>
        </pc:sldMkLst>
        <pc:spChg chg="mod">
          <ac:chgData name="Rafael Alves De Souza" userId="S::1350350@sga.pucminas.br::fbb43ebb-ab01-4777-98f6-7a83d127ff1f" providerId="AD" clId="Web-{DCDD579D-EF80-4EC9-AC72-380419A2BF46}" dt="2022-03-30T22:42:12.171" v="35"/>
          <ac:spMkLst>
            <pc:docMk/>
            <pc:sldMk cId="131084918" sldId="257"/>
            <ac:spMk id="2" creationId="{DAD442DD-B836-C479-5E57-3D45F6D65432}"/>
          </ac:spMkLst>
        </pc:spChg>
        <pc:spChg chg="add del">
          <ac:chgData name="Rafael Alves De Souza" userId="S::1350350@sga.pucminas.br::fbb43ebb-ab01-4777-98f6-7a83d127ff1f" providerId="AD" clId="Web-{DCDD579D-EF80-4EC9-AC72-380419A2BF46}" dt="2022-03-30T22:38:25.119" v="6"/>
          <ac:spMkLst>
            <pc:docMk/>
            <pc:sldMk cId="131084918" sldId="257"/>
            <ac:spMk id="3" creationId="{14FC6F78-E40F-5579-7052-6CCF1DBAA417}"/>
          </ac:spMkLst>
        </pc:spChg>
        <pc:spChg chg="add del">
          <ac:chgData name="Rafael Alves De Souza" userId="S::1350350@sga.pucminas.br::fbb43ebb-ab01-4777-98f6-7a83d127ff1f" providerId="AD" clId="Web-{DCDD579D-EF80-4EC9-AC72-380419A2BF46}" dt="2022-03-30T22:37:52.071" v="1"/>
          <ac:spMkLst>
            <pc:docMk/>
            <pc:sldMk cId="131084918" sldId="257"/>
            <ac:spMk id="5" creationId="{1A3C89F8-0D2F-47FF-B903-151248265F47}"/>
          </ac:spMkLst>
        </pc:spChg>
        <pc:spChg chg="add del">
          <ac:chgData name="Rafael Alves De Souza" userId="S::1350350@sga.pucminas.br::fbb43ebb-ab01-4777-98f6-7a83d127ff1f" providerId="AD" clId="Web-{DCDD579D-EF80-4EC9-AC72-380419A2BF46}" dt="2022-03-30T22:37:52.071" v="1"/>
          <ac:spMkLst>
            <pc:docMk/>
            <pc:sldMk cId="131084918" sldId="257"/>
            <ac:spMk id="6" creationId="{C5CB530E-515E-412C-9DF1-5F8FFBD6F383}"/>
          </ac:spMkLst>
        </pc:spChg>
        <pc:spChg chg="add del">
          <ac:chgData name="Rafael Alves De Souza" userId="S::1350350@sga.pucminas.br::fbb43ebb-ab01-4777-98f6-7a83d127ff1f" providerId="AD" clId="Web-{DCDD579D-EF80-4EC9-AC72-380419A2BF46}" dt="2022-03-30T22:37:52.071" v="1"/>
          <ac:spMkLst>
            <pc:docMk/>
            <pc:sldMk cId="131084918" sldId="257"/>
            <ac:spMk id="7" creationId="{712D4376-A578-4FF1-94FC-245E7A6A489F}"/>
          </ac:spMkLst>
        </pc:spChg>
        <pc:spChg chg="add del">
          <ac:chgData name="Rafael Alves De Souza" userId="S::1350350@sga.pucminas.br::fbb43ebb-ab01-4777-98f6-7a83d127ff1f" providerId="AD" clId="Web-{DCDD579D-EF80-4EC9-AC72-380419A2BF46}" dt="2022-03-30T22:37:52.071" v="1"/>
          <ac:spMkLst>
            <pc:docMk/>
            <pc:sldMk cId="131084918" sldId="257"/>
            <ac:spMk id="14" creationId="{AEA7509D-F04F-40CB-A0B3-EEF16499CC9F}"/>
          </ac:spMkLst>
        </pc:spChg>
        <pc:spChg chg="add del">
          <ac:chgData name="Rafael Alves De Souza" userId="S::1350350@sga.pucminas.br::fbb43ebb-ab01-4777-98f6-7a83d127ff1f" providerId="AD" clId="Web-{DCDD579D-EF80-4EC9-AC72-380419A2BF46}" dt="2022-03-30T22:37:52.071" v="1"/>
          <ac:spMkLst>
            <pc:docMk/>
            <pc:sldMk cId="131084918" sldId="257"/>
            <ac:spMk id="18" creationId="{508BEF50-7B1E-49A4-BC19-5F4F1D755E64}"/>
          </ac:spMkLst>
        </pc:spChg>
        <pc:spChg chg="add del">
          <ac:chgData name="Rafael Alves De Souza" userId="S::1350350@sga.pucminas.br::fbb43ebb-ab01-4777-98f6-7a83d127ff1f" providerId="AD" clId="Web-{DCDD579D-EF80-4EC9-AC72-380419A2BF46}" dt="2022-03-30T22:37:52.071" v="1"/>
          <ac:spMkLst>
            <pc:docMk/>
            <pc:sldMk cId="131084918" sldId="257"/>
            <ac:spMk id="20" creationId="{3FBAD350-5664-4811-A208-657FB882D350}"/>
          </ac:spMkLst>
        </pc:spChg>
        <pc:spChg chg="add del">
          <ac:chgData name="Rafael Alves De Souza" userId="S::1350350@sga.pucminas.br::fbb43ebb-ab01-4777-98f6-7a83d127ff1f" providerId="AD" clId="Web-{DCDD579D-EF80-4EC9-AC72-380419A2BF46}" dt="2022-03-30T22:37:52.071" v="1"/>
          <ac:spMkLst>
            <pc:docMk/>
            <pc:sldMk cId="131084918" sldId="257"/>
            <ac:spMk id="22" creationId="{C39ADB8F-D187-49D7-BDCF-C1B6DC727068}"/>
          </ac:spMkLst>
        </pc:spChg>
        <pc:spChg chg="add del">
          <ac:chgData name="Rafael Alves De Souza" userId="S::1350350@sga.pucminas.br::fbb43ebb-ab01-4777-98f6-7a83d127ff1f" providerId="AD" clId="Web-{DCDD579D-EF80-4EC9-AC72-380419A2BF46}" dt="2022-03-30T22:38:16.197" v="3"/>
          <ac:spMkLst>
            <pc:docMk/>
            <pc:sldMk cId="131084918" sldId="257"/>
            <ac:spMk id="24" creationId="{8F9CBE3F-79A8-4F8F-88D9-DAD03D0D281F}"/>
          </ac:spMkLst>
        </pc:spChg>
        <pc:spChg chg="add del">
          <ac:chgData name="Rafael Alves De Souza" userId="S::1350350@sga.pucminas.br::fbb43ebb-ab01-4777-98f6-7a83d127ff1f" providerId="AD" clId="Web-{DCDD579D-EF80-4EC9-AC72-380419A2BF46}" dt="2022-03-30T22:38:16.197" v="3"/>
          <ac:spMkLst>
            <pc:docMk/>
            <pc:sldMk cId="131084918" sldId="257"/>
            <ac:spMk id="25" creationId="{508BEF50-7B1E-49A4-BC19-5F4F1D755E64}"/>
          </ac:spMkLst>
        </pc:spChg>
        <pc:spChg chg="add del">
          <ac:chgData name="Rafael Alves De Souza" userId="S::1350350@sga.pucminas.br::fbb43ebb-ab01-4777-98f6-7a83d127ff1f" providerId="AD" clId="Web-{DCDD579D-EF80-4EC9-AC72-380419A2BF46}" dt="2022-03-30T22:38:16.197" v="3"/>
          <ac:spMkLst>
            <pc:docMk/>
            <pc:sldMk cId="131084918" sldId="257"/>
            <ac:spMk id="26" creationId="{C5CB530E-515E-412C-9DF1-5F8FFBD6F383}"/>
          </ac:spMkLst>
        </pc:spChg>
        <pc:spChg chg="add del">
          <ac:chgData name="Rafael Alves De Souza" userId="S::1350350@sga.pucminas.br::fbb43ebb-ab01-4777-98f6-7a83d127ff1f" providerId="AD" clId="Web-{DCDD579D-EF80-4EC9-AC72-380419A2BF46}" dt="2022-03-30T22:38:16.197" v="3"/>
          <ac:spMkLst>
            <pc:docMk/>
            <pc:sldMk cId="131084918" sldId="257"/>
            <ac:spMk id="27" creationId="{AEA7509D-F04F-40CB-A0B3-EEF16499CC9F}"/>
          </ac:spMkLst>
        </pc:spChg>
        <pc:spChg chg="add del">
          <ac:chgData name="Rafael Alves De Souza" userId="S::1350350@sga.pucminas.br::fbb43ebb-ab01-4777-98f6-7a83d127ff1f" providerId="AD" clId="Web-{DCDD579D-EF80-4EC9-AC72-380419A2BF46}" dt="2022-03-30T22:38:16.197" v="3"/>
          <ac:spMkLst>
            <pc:docMk/>
            <pc:sldMk cId="131084918" sldId="257"/>
            <ac:spMk id="28" creationId="{C39ADB8F-D187-49D7-BDCF-C1B6DC727068}"/>
          </ac:spMkLst>
        </pc:spChg>
        <pc:spChg chg="add del">
          <ac:chgData name="Rafael Alves De Souza" userId="S::1350350@sga.pucminas.br::fbb43ebb-ab01-4777-98f6-7a83d127ff1f" providerId="AD" clId="Web-{DCDD579D-EF80-4EC9-AC72-380419A2BF46}" dt="2022-03-30T22:38:16.197" v="3"/>
          <ac:spMkLst>
            <pc:docMk/>
            <pc:sldMk cId="131084918" sldId="257"/>
            <ac:spMk id="29" creationId="{712D4376-A578-4FF1-94FC-245E7A6A489F}"/>
          </ac:spMkLst>
        </pc:spChg>
        <pc:spChg chg="add del">
          <ac:chgData name="Rafael Alves De Souza" userId="S::1350350@sga.pucminas.br::fbb43ebb-ab01-4777-98f6-7a83d127ff1f" providerId="AD" clId="Web-{DCDD579D-EF80-4EC9-AC72-380419A2BF46}" dt="2022-03-30T22:38:16.197" v="3"/>
          <ac:spMkLst>
            <pc:docMk/>
            <pc:sldMk cId="131084918" sldId="257"/>
            <ac:spMk id="30" creationId="{3FBAD350-5664-4811-A208-657FB882D350}"/>
          </ac:spMkLst>
        </pc:spChg>
        <pc:spChg chg="add del">
          <ac:chgData name="Rafael Alves De Souza" userId="S::1350350@sga.pucminas.br::fbb43ebb-ab01-4777-98f6-7a83d127ff1f" providerId="AD" clId="Web-{DCDD579D-EF80-4EC9-AC72-380419A2BF46}" dt="2022-03-30T22:38:25.119" v="5"/>
          <ac:spMkLst>
            <pc:docMk/>
            <pc:sldMk cId="131084918" sldId="257"/>
            <ac:spMk id="33" creationId="{2B566528-1B12-4246-9431-5C2D7D081168}"/>
          </ac:spMkLst>
        </pc:spChg>
        <pc:spChg chg="add del">
          <ac:chgData name="Rafael Alves De Souza" userId="S::1350350@sga.pucminas.br::fbb43ebb-ab01-4777-98f6-7a83d127ff1f" providerId="AD" clId="Web-{DCDD579D-EF80-4EC9-AC72-380419A2BF46}" dt="2022-03-30T22:38:25.119" v="5"/>
          <ac:spMkLst>
            <pc:docMk/>
            <pc:sldMk cId="131084918" sldId="257"/>
            <ac:spMk id="34" creationId="{14FC6F78-E40F-5579-7052-6CCF1DBAA417}"/>
          </ac:spMkLst>
        </pc:spChg>
        <pc:spChg chg="add del">
          <ac:chgData name="Rafael Alves De Souza" userId="S::1350350@sga.pucminas.br::fbb43ebb-ab01-4777-98f6-7a83d127ff1f" providerId="AD" clId="Web-{DCDD579D-EF80-4EC9-AC72-380419A2BF46}" dt="2022-03-30T22:38:25.119" v="5"/>
          <ac:spMkLst>
            <pc:docMk/>
            <pc:sldMk cId="131084918" sldId="257"/>
            <ac:spMk id="35" creationId="{2E80C965-DB6D-4F81-9E9E-B027384D0BD6}"/>
          </ac:spMkLst>
        </pc:spChg>
        <pc:spChg chg="add del">
          <ac:chgData name="Rafael Alves De Souza" userId="S::1350350@sga.pucminas.br::fbb43ebb-ab01-4777-98f6-7a83d127ff1f" providerId="AD" clId="Web-{DCDD579D-EF80-4EC9-AC72-380419A2BF46}" dt="2022-03-30T22:38:25.119" v="5"/>
          <ac:spMkLst>
            <pc:docMk/>
            <pc:sldMk cId="131084918" sldId="257"/>
            <ac:spMk id="36" creationId="{A580F890-B085-4E95-96AA-55AEBEC5CE6E}"/>
          </ac:spMkLst>
        </pc:spChg>
        <pc:spChg chg="add del">
          <ac:chgData name="Rafael Alves De Souza" userId="S::1350350@sga.pucminas.br::fbb43ebb-ab01-4777-98f6-7a83d127ff1f" providerId="AD" clId="Web-{DCDD579D-EF80-4EC9-AC72-380419A2BF46}" dt="2022-03-30T22:38:25.119" v="5"/>
          <ac:spMkLst>
            <pc:docMk/>
            <pc:sldMk cId="131084918" sldId="257"/>
            <ac:spMk id="37" creationId="{D3F51FEB-38FB-4F6C-9F7B-2F2AFAB65463}"/>
          </ac:spMkLst>
        </pc:spChg>
        <pc:spChg chg="add del">
          <ac:chgData name="Rafael Alves De Souza" userId="S::1350350@sga.pucminas.br::fbb43ebb-ab01-4777-98f6-7a83d127ff1f" providerId="AD" clId="Web-{DCDD579D-EF80-4EC9-AC72-380419A2BF46}" dt="2022-03-30T22:38:25.119" v="5"/>
          <ac:spMkLst>
            <pc:docMk/>
            <pc:sldMk cId="131084918" sldId="257"/>
            <ac:spMk id="38" creationId="{1E547BA6-BAE0-43BB-A7CA-60F69CE252F0}"/>
          </ac:spMkLst>
        </pc:spChg>
        <pc:spChg chg="add del">
          <ac:chgData name="Rafael Alves De Souza" userId="S::1350350@sga.pucminas.br::fbb43ebb-ab01-4777-98f6-7a83d127ff1f" providerId="AD" clId="Web-{DCDD579D-EF80-4EC9-AC72-380419A2BF46}" dt="2022-03-30T22:38:58.167" v="12"/>
          <ac:spMkLst>
            <pc:docMk/>
            <pc:sldMk cId="131084918" sldId="257"/>
            <ac:spMk id="40" creationId="{7CB4857B-ED7C-444D-9F04-2F885114A1C2}"/>
          </ac:spMkLst>
        </pc:spChg>
        <pc:spChg chg="add del">
          <ac:chgData name="Rafael Alves De Souza" userId="S::1350350@sga.pucminas.br::fbb43ebb-ab01-4777-98f6-7a83d127ff1f" providerId="AD" clId="Web-{DCDD579D-EF80-4EC9-AC72-380419A2BF46}" dt="2022-03-30T22:38:58.167" v="12"/>
          <ac:spMkLst>
            <pc:docMk/>
            <pc:sldMk cId="131084918" sldId="257"/>
            <ac:spMk id="41" creationId="{D18046FB-44EA-4FD8-A585-EA09A319B2D0}"/>
          </ac:spMkLst>
        </pc:spChg>
        <pc:spChg chg="add del">
          <ac:chgData name="Rafael Alves De Souza" userId="S::1350350@sga.pucminas.br::fbb43ebb-ab01-4777-98f6-7a83d127ff1f" providerId="AD" clId="Web-{DCDD579D-EF80-4EC9-AC72-380419A2BF46}" dt="2022-03-30T22:38:58.167" v="12"/>
          <ac:spMkLst>
            <pc:docMk/>
            <pc:sldMk cId="131084918" sldId="257"/>
            <ac:spMk id="42" creationId="{479F5F2B-8B58-4140-AE6A-51F6C67B18D9}"/>
          </ac:spMkLst>
        </pc:spChg>
        <pc:spChg chg="add del mod">
          <ac:chgData name="Rafael Alves De Souza" userId="S::1350350@sga.pucminas.br::fbb43ebb-ab01-4777-98f6-7a83d127ff1f" providerId="AD" clId="Web-{DCDD579D-EF80-4EC9-AC72-380419A2BF46}" dt="2022-03-30T22:42:12.171" v="35"/>
          <ac:spMkLst>
            <pc:docMk/>
            <pc:sldMk cId="131084918" sldId="257"/>
            <ac:spMk id="43" creationId="{14FC6F78-E40F-5579-7052-6CCF1DBAA417}"/>
          </ac:spMkLst>
        </pc:spChg>
        <pc:spChg chg="add del">
          <ac:chgData name="Rafael Alves De Souza" userId="S::1350350@sga.pucminas.br::fbb43ebb-ab01-4777-98f6-7a83d127ff1f" providerId="AD" clId="Web-{DCDD579D-EF80-4EC9-AC72-380419A2BF46}" dt="2022-03-30T22:38:58.167" v="11"/>
          <ac:spMkLst>
            <pc:docMk/>
            <pc:sldMk cId="131084918" sldId="257"/>
            <ac:spMk id="48" creationId="{2B566528-1B12-4246-9431-5C2D7D081168}"/>
          </ac:spMkLst>
        </pc:spChg>
        <pc:spChg chg="add del">
          <ac:chgData name="Rafael Alves De Souza" userId="S::1350350@sga.pucminas.br::fbb43ebb-ab01-4777-98f6-7a83d127ff1f" providerId="AD" clId="Web-{DCDD579D-EF80-4EC9-AC72-380419A2BF46}" dt="2022-03-30T22:38:58.167" v="11"/>
          <ac:spMkLst>
            <pc:docMk/>
            <pc:sldMk cId="131084918" sldId="257"/>
            <ac:spMk id="50" creationId="{2E80C965-DB6D-4F81-9E9E-B027384D0BD6}"/>
          </ac:spMkLst>
        </pc:spChg>
        <pc:spChg chg="add del">
          <ac:chgData name="Rafael Alves De Souza" userId="S::1350350@sga.pucminas.br::fbb43ebb-ab01-4777-98f6-7a83d127ff1f" providerId="AD" clId="Web-{DCDD579D-EF80-4EC9-AC72-380419A2BF46}" dt="2022-03-30T22:38:58.167" v="11"/>
          <ac:spMkLst>
            <pc:docMk/>
            <pc:sldMk cId="131084918" sldId="257"/>
            <ac:spMk id="52" creationId="{A580F890-B085-4E95-96AA-55AEBEC5CE6E}"/>
          </ac:spMkLst>
        </pc:spChg>
        <pc:spChg chg="add del">
          <ac:chgData name="Rafael Alves De Souza" userId="S::1350350@sga.pucminas.br::fbb43ebb-ab01-4777-98f6-7a83d127ff1f" providerId="AD" clId="Web-{DCDD579D-EF80-4EC9-AC72-380419A2BF46}" dt="2022-03-30T22:38:58.167" v="11"/>
          <ac:spMkLst>
            <pc:docMk/>
            <pc:sldMk cId="131084918" sldId="257"/>
            <ac:spMk id="54" creationId="{D3F51FEB-38FB-4F6C-9F7B-2F2AFAB65463}"/>
          </ac:spMkLst>
        </pc:spChg>
        <pc:spChg chg="add del">
          <ac:chgData name="Rafael Alves De Souza" userId="S::1350350@sga.pucminas.br::fbb43ebb-ab01-4777-98f6-7a83d127ff1f" providerId="AD" clId="Web-{DCDD579D-EF80-4EC9-AC72-380419A2BF46}" dt="2022-03-30T22:38:58.167" v="11"/>
          <ac:spMkLst>
            <pc:docMk/>
            <pc:sldMk cId="131084918" sldId="257"/>
            <ac:spMk id="56" creationId="{1E547BA6-BAE0-43BB-A7CA-60F69CE252F0}"/>
          </ac:spMkLst>
        </pc:spChg>
        <pc:spChg chg="add del">
          <ac:chgData name="Rafael Alves De Souza" userId="S::1350350@sga.pucminas.br::fbb43ebb-ab01-4777-98f6-7a83d127ff1f" providerId="AD" clId="Web-{DCDD579D-EF80-4EC9-AC72-380419A2BF46}" dt="2022-03-30T22:42:12.171" v="35"/>
          <ac:spMkLst>
            <pc:docMk/>
            <pc:sldMk cId="131084918" sldId="257"/>
            <ac:spMk id="58" creationId="{7CB4857B-ED7C-444D-9F04-2F885114A1C2}"/>
          </ac:spMkLst>
        </pc:spChg>
        <pc:spChg chg="add del">
          <ac:chgData name="Rafael Alves De Souza" userId="S::1350350@sga.pucminas.br::fbb43ebb-ab01-4777-98f6-7a83d127ff1f" providerId="AD" clId="Web-{DCDD579D-EF80-4EC9-AC72-380419A2BF46}" dt="2022-03-30T22:42:12.171" v="35"/>
          <ac:spMkLst>
            <pc:docMk/>
            <pc:sldMk cId="131084918" sldId="257"/>
            <ac:spMk id="59" creationId="{D18046FB-44EA-4FD8-A585-EA09A319B2D0}"/>
          </ac:spMkLst>
        </pc:spChg>
        <pc:spChg chg="add del">
          <ac:chgData name="Rafael Alves De Souza" userId="S::1350350@sga.pucminas.br::fbb43ebb-ab01-4777-98f6-7a83d127ff1f" providerId="AD" clId="Web-{DCDD579D-EF80-4EC9-AC72-380419A2BF46}" dt="2022-03-30T22:42:12.171" v="35"/>
          <ac:spMkLst>
            <pc:docMk/>
            <pc:sldMk cId="131084918" sldId="257"/>
            <ac:spMk id="60" creationId="{479F5F2B-8B58-4140-AE6A-51F6C67B18D9}"/>
          </ac:spMkLst>
        </pc:spChg>
        <pc:spChg chg="add del">
          <ac:chgData name="Rafael Alves De Souza" userId="S::1350350@sga.pucminas.br::fbb43ebb-ab01-4777-98f6-7a83d127ff1f" providerId="AD" clId="Web-{DCDD579D-EF80-4EC9-AC72-380419A2BF46}" dt="2022-03-30T22:43:18.282" v="37"/>
          <ac:spMkLst>
            <pc:docMk/>
            <pc:sldMk cId="131084918" sldId="257"/>
            <ac:spMk id="65" creationId="{1A3C89F8-0D2F-47FF-B903-151248265F47}"/>
          </ac:spMkLst>
        </pc:spChg>
        <pc:spChg chg="add del">
          <ac:chgData name="Rafael Alves De Souza" userId="S::1350350@sga.pucminas.br::fbb43ebb-ab01-4777-98f6-7a83d127ff1f" providerId="AD" clId="Web-{DCDD579D-EF80-4EC9-AC72-380419A2BF46}" dt="2022-03-30T22:43:18.282" v="37"/>
          <ac:spMkLst>
            <pc:docMk/>
            <pc:sldMk cId="131084918" sldId="257"/>
            <ac:spMk id="67" creationId="{C5CB530E-515E-412C-9DF1-5F8FFBD6F383}"/>
          </ac:spMkLst>
        </pc:spChg>
        <pc:spChg chg="add del">
          <ac:chgData name="Rafael Alves De Souza" userId="S::1350350@sga.pucminas.br::fbb43ebb-ab01-4777-98f6-7a83d127ff1f" providerId="AD" clId="Web-{DCDD579D-EF80-4EC9-AC72-380419A2BF46}" dt="2022-03-30T22:43:18.282" v="37"/>
          <ac:spMkLst>
            <pc:docMk/>
            <pc:sldMk cId="131084918" sldId="257"/>
            <ac:spMk id="69" creationId="{712D4376-A578-4FF1-94FC-245E7A6A489F}"/>
          </ac:spMkLst>
        </pc:spChg>
        <pc:spChg chg="add del">
          <ac:chgData name="Rafael Alves De Souza" userId="S::1350350@sga.pucminas.br::fbb43ebb-ab01-4777-98f6-7a83d127ff1f" providerId="AD" clId="Web-{DCDD579D-EF80-4EC9-AC72-380419A2BF46}" dt="2022-03-30T22:43:18.282" v="37"/>
          <ac:spMkLst>
            <pc:docMk/>
            <pc:sldMk cId="131084918" sldId="257"/>
            <ac:spMk id="71" creationId="{AEA7509D-F04F-40CB-A0B3-EEF16499CC9F}"/>
          </ac:spMkLst>
        </pc:spChg>
        <pc:spChg chg="add del">
          <ac:chgData name="Rafael Alves De Souza" userId="S::1350350@sga.pucminas.br::fbb43ebb-ab01-4777-98f6-7a83d127ff1f" providerId="AD" clId="Web-{DCDD579D-EF80-4EC9-AC72-380419A2BF46}" dt="2022-03-30T22:43:18.282" v="37"/>
          <ac:spMkLst>
            <pc:docMk/>
            <pc:sldMk cId="131084918" sldId="257"/>
            <ac:spMk id="75" creationId="{508BEF50-7B1E-49A4-BC19-5F4F1D755E64}"/>
          </ac:spMkLst>
        </pc:spChg>
        <pc:spChg chg="add del">
          <ac:chgData name="Rafael Alves De Souza" userId="S::1350350@sga.pucminas.br::fbb43ebb-ab01-4777-98f6-7a83d127ff1f" providerId="AD" clId="Web-{DCDD579D-EF80-4EC9-AC72-380419A2BF46}" dt="2022-03-30T22:43:18.282" v="37"/>
          <ac:spMkLst>
            <pc:docMk/>
            <pc:sldMk cId="131084918" sldId="257"/>
            <ac:spMk id="77" creationId="{3FBAD350-5664-4811-A208-657FB882D350}"/>
          </ac:spMkLst>
        </pc:spChg>
        <pc:spChg chg="add del">
          <ac:chgData name="Rafael Alves De Souza" userId="S::1350350@sga.pucminas.br::fbb43ebb-ab01-4777-98f6-7a83d127ff1f" providerId="AD" clId="Web-{DCDD579D-EF80-4EC9-AC72-380419A2BF46}" dt="2022-03-30T22:43:18.282" v="37"/>
          <ac:spMkLst>
            <pc:docMk/>
            <pc:sldMk cId="131084918" sldId="257"/>
            <ac:spMk id="79" creationId="{C39ADB8F-D187-49D7-BDCF-C1B6DC727068}"/>
          </ac:spMkLst>
        </pc:spChg>
        <pc:cxnChg chg="add del">
          <ac:chgData name="Rafael Alves De Souza" userId="S::1350350@sga.pucminas.br::fbb43ebb-ab01-4777-98f6-7a83d127ff1f" providerId="AD" clId="Web-{DCDD579D-EF80-4EC9-AC72-380419A2BF46}" dt="2022-03-30T22:37:52.071" v="1"/>
          <ac:cxnSpMkLst>
            <pc:docMk/>
            <pc:sldMk cId="131084918" sldId="257"/>
            <ac:cxnSpMk id="16" creationId="{56020367-4FD5-4596-8E10-C5F095CD8DBF}"/>
          </ac:cxnSpMkLst>
        </pc:cxnChg>
        <pc:cxnChg chg="add del">
          <ac:chgData name="Rafael Alves De Souza" userId="S::1350350@sga.pucminas.br::fbb43ebb-ab01-4777-98f6-7a83d127ff1f" providerId="AD" clId="Web-{DCDD579D-EF80-4EC9-AC72-380419A2BF46}" dt="2022-03-30T22:38:16.197" v="3"/>
          <ac:cxnSpMkLst>
            <pc:docMk/>
            <pc:sldMk cId="131084918" sldId="257"/>
            <ac:cxnSpMk id="31" creationId="{56020367-4FD5-4596-8E10-C5F095CD8DBF}"/>
          </ac:cxnSpMkLst>
        </pc:cxnChg>
        <pc:cxnChg chg="add del">
          <ac:chgData name="Rafael Alves De Souza" userId="S::1350350@sga.pucminas.br::fbb43ebb-ab01-4777-98f6-7a83d127ff1f" providerId="AD" clId="Web-{DCDD579D-EF80-4EC9-AC72-380419A2BF46}" dt="2022-03-30T22:43:18.282" v="37"/>
          <ac:cxnSpMkLst>
            <pc:docMk/>
            <pc:sldMk cId="131084918" sldId="257"/>
            <ac:cxnSpMk id="73" creationId="{56020367-4FD5-4596-8E10-C5F095CD8DBF}"/>
          </ac:cxnSpMkLst>
        </pc:cxnChg>
      </pc:sldChg>
      <pc:sldChg chg="mod modClrScheme chgLayout">
        <pc:chgData name="Rafael Alves De Souza" userId="S::1350350@sga.pucminas.br::fbb43ebb-ab01-4777-98f6-7a83d127ff1f" providerId="AD" clId="Web-{DCDD579D-EF80-4EC9-AC72-380419A2BF46}" dt="2022-03-30T22:46:15.817" v="51"/>
        <pc:sldMkLst>
          <pc:docMk/>
          <pc:sldMk cId="2507685908" sldId="258"/>
        </pc:sldMkLst>
      </pc:sldChg>
      <pc:sldChg chg="addSp delSp modSp new mod setBg modClrScheme setClrOvrMap chgLayout">
        <pc:chgData name="Rafael Alves De Souza" userId="S::1350350@sga.pucminas.br::fbb43ebb-ab01-4777-98f6-7a83d127ff1f" providerId="AD" clId="Web-{DCDD579D-EF80-4EC9-AC72-380419A2BF46}" dt="2022-03-30T22:46:15.817" v="51"/>
        <pc:sldMkLst>
          <pc:docMk/>
          <pc:sldMk cId="3094769617" sldId="259"/>
        </pc:sldMkLst>
        <pc:spChg chg="mod ord">
          <ac:chgData name="Rafael Alves De Souza" userId="S::1350350@sga.pucminas.br::fbb43ebb-ab01-4777-98f6-7a83d127ff1f" providerId="AD" clId="Web-{DCDD579D-EF80-4EC9-AC72-380419A2BF46}" dt="2022-03-30T22:46:15.817" v="51"/>
          <ac:spMkLst>
            <pc:docMk/>
            <pc:sldMk cId="3094769617" sldId="259"/>
            <ac:spMk id="2" creationId="{5AC446EB-1AE8-F012-B06B-6AEA2A641B8E}"/>
          </ac:spMkLst>
        </pc:spChg>
        <pc:spChg chg="del mod ord">
          <ac:chgData name="Rafael Alves De Souza" userId="S::1350350@sga.pucminas.br::fbb43ebb-ab01-4777-98f6-7a83d127ff1f" providerId="AD" clId="Web-{DCDD579D-EF80-4EC9-AC72-380419A2BF46}" dt="2022-03-30T22:43:20.407" v="38"/>
          <ac:spMkLst>
            <pc:docMk/>
            <pc:sldMk cId="3094769617" sldId="259"/>
            <ac:spMk id="3" creationId="{4DABE143-8D58-6964-7321-9B9DB3318D45}"/>
          </ac:spMkLst>
        </pc:spChg>
        <pc:spChg chg="add mod">
          <ac:chgData name="Rafael Alves De Souza" userId="S::1350350@sga.pucminas.br::fbb43ebb-ab01-4777-98f6-7a83d127ff1f" providerId="AD" clId="Web-{DCDD579D-EF80-4EC9-AC72-380419A2BF46}" dt="2022-03-30T22:44:26.205" v="48"/>
          <ac:spMkLst>
            <pc:docMk/>
            <pc:sldMk cId="3094769617" sldId="259"/>
            <ac:spMk id="4" creationId="{7918A5FA-8553-019C-50DF-10219CC96626}"/>
          </ac:spMkLst>
        </pc:spChg>
        <pc:spChg chg="add del">
          <ac:chgData name="Rafael Alves De Souza" userId="S::1350350@sga.pucminas.br::fbb43ebb-ab01-4777-98f6-7a83d127ff1f" providerId="AD" clId="Web-{DCDD579D-EF80-4EC9-AC72-380419A2BF46}" dt="2022-03-30T22:43:37.157" v="41"/>
          <ac:spMkLst>
            <pc:docMk/>
            <pc:sldMk cId="3094769617" sldId="259"/>
            <ac:spMk id="5" creationId="{19E37E62-90B7-CC59-06F5-B13F7A96722B}"/>
          </ac:spMkLst>
        </pc:spChg>
        <pc:spChg chg="add">
          <ac:chgData name="Rafael Alves De Souza" userId="S::1350350@sga.pucminas.br::fbb43ebb-ab01-4777-98f6-7a83d127ff1f" providerId="AD" clId="Web-{DCDD579D-EF80-4EC9-AC72-380419A2BF46}" dt="2022-03-30T22:43:20.407" v="38"/>
          <ac:spMkLst>
            <pc:docMk/>
            <pc:sldMk cId="3094769617" sldId="259"/>
            <ac:spMk id="8" creationId="{1A3C89F8-0D2F-47FF-B903-151248265F47}"/>
          </ac:spMkLst>
        </pc:spChg>
        <pc:spChg chg="add">
          <ac:chgData name="Rafael Alves De Souza" userId="S::1350350@sga.pucminas.br::fbb43ebb-ab01-4777-98f6-7a83d127ff1f" providerId="AD" clId="Web-{DCDD579D-EF80-4EC9-AC72-380419A2BF46}" dt="2022-03-30T22:43:20.407" v="38"/>
          <ac:spMkLst>
            <pc:docMk/>
            <pc:sldMk cId="3094769617" sldId="259"/>
            <ac:spMk id="10" creationId="{C5CB530E-515E-412C-9DF1-5F8FFBD6F383}"/>
          </ac:spMkLst>
        </pc:spChg>
        <pc:spChg chg="add">
          <ac:chgData name="Rafael Alves De Souza" userId="S::1350350@sga.pucminas.br::fbb43ebb-ab01-4777-98f6-7a83d127ff1f" providerId="AD" clId="Web-{DCDD579D-EF80-4EC9-AC72-380419A2BF46}" dt="2022-03-30T22:43:20.407" v="38"/>
          <ac:spMkLst>
            <pc:docMk/>
            <pc:sldMk cId="3094769617" sldId="259"/>
            <ac:spMk id="12" creationId="{712D4376-A578-4FF1-94FC-245E7A6A489F}"/>
          </ac:spMkLst>
        </pc:spChg>
        <pc:spChg chg="add del">
          <ac:chgData name="Rafael Alves De Souza" userId="S::1350350@sga.pucminas.br::fbb43ebb-ab01-4777-98f6-7a83d127ff1f" providerId="AD" clId="Web-{DCDD579D-EF80-4EC9-AC72-380419A2BF46}" dt="2022-03-30T22:44:01.408" v="46"/>
          <ac:spMkLst>
            <pc:docMk/>
            <pc:sldMk cId="3094769617" sldId="259"/>
            <ac:spMk id="13" creationId="{50E53EDA-3B94-4F6B-9E86-D3BB9EBB9616}"/>
          </ac:spMkLst>
        </pc:spChg>
        <pc:spChg chg="add">
          <ac:chgData name="Rafael Alves De Souza" userId="S::1350350@sga.pucminas.br::fbb43ebb-ab01-4777-98f6-7a83d127ff1f" providerId="AD" clId="Web-{DCDD579D-EF80-4EC9-AC72-380419A2BF46}" dt="2022-03-30T22:43:20.407" v="38"/>
          <ac:spMkLst>
            <pc:docMk/>
            <pc:sldMk cId="3094769617" sldId="259"/>
            <ac:spMk id="14" creationId="{AEA7509D-F04F-40CB-A0B3-EEF16499CC9F}"/>
          </ac:spMkLst>
        </pc:spChg>
        <pc:spChg chg="add del">
          <ac:chgData name="Rafael Alves De Souza" userId="S::1350350@sga.pucminas.br::fbb43ebb-ab01-4777-98f6-7a83d127ff1f" providerId="AD" clId="Web-{DCDD579D-EF80-4EC9-AC72-380419A2BF46}" dt="2022-03-30T22:44:26.205" v="48"/>
          <ac:spMkLst>
            <pc:docMk/>
            <pc:sldMk cId="3094769617" sldId="259"/>
            <ac:spMk id="15" creationId="{54309F57-B331-41A7-9154-15EC2AF45A60}"/>
          </ac:spMkLst>
        </pc:spChg>
        <pc:spChg chg="add">
          <ac:chgData name="Rafael Alves De Souza" userId="S::1350350@sga.pucminas.br::fbb43ebb-ab01-4777-98f6-7a83d127ff1f" providerId="AD" clId="Web-{DCDD579D-EF80-4EC9-AC72-380419A2BF46}" dt="2022-03-30T22:43:20.407" v="38"/>
          <ac:spMkLst>
            <pc:docMk/>
            <pc:sldMk cId="3094769617" sldId="259"/>
            <ac:spMk id="18" creationId="{508BEF50-7B1E-49A4-BC19-5F4F1D755E64}"/>
          </ac:spMkLst>
        </pc:spChg>
        <pc:spChg chg="add">
          <ac:chgData name="Rafael Alves De Souza" userId="S::1350350@sga.pucminas.br::fbb43ebb-ab01-4777-98f6-7a83d127ff1f" providerId="AD" clId="Web-{DCDD579D-EF80-4EC9-AC72-380419A2BF46}" dt="2022-03-30T22:43:20.407" v="38"/>
          <ac:spMkLst>
            <pc:docMk/>
            <pc:sldMk cId="3094769617" sldId="259"/>
            <ac:spMk id="20" creationId="{3FBAD350-5664-4811-A208-657FB882D350}"/>
          </ac:spMkLst>
        </pc:spChg>
        <pc:spChg chg="add">
          <ac:chgData name="Rafael Alves De Souza" userId="S::1350350@sga.pucminas.br::fbb43ebb-ab01-4777-98f6-7a83d127ff1f" providerId="AD" clId="Web-{DCDD579D-EF80-4EC9-AC72-380419A2BF46}" dt="2022-03-30T22:43:20.407" v="38"/>
          <ac:spMkLst>
            <pc:docMk/>
            <pc:sldMk cId="3094769617" sldId="259"/>
            <ac:spMk id="22" creationId="{C39ADB8F-D187-49D7-BDCF-C1B6DC727068}"/>
          </ac:spMkLst>
        </pc:spChg>
        <pc:picChg chg="add del">
          <ac:chgData name="Rafael Alves De Souza" userId="S::1350350@sga.pucminas.br::fbb43ebb-ab01-4777-98f6-7a83d127ff1f" providerId="AD" clId="Web-{DCDD579D-EF80-4EC9-AC72-380419A2BF46}" dt="2022-03-30T22:43:53.986" v="43"/>
          <ac:picMkLst>
            <pc:docMk/>
            <pc:sldMk cId="3094769617" sldId="259"/>
            <ac:picMk id="6" creationId="{50692CF5-1C4C-F38B-F86D-659305F863F5}"/>
          </ac:picMkLst>
        </pc:picChg>
        <pc:picChg chg="add">
          <ac:chgData name="Rafael Alves De Souza" userId="S::1350350@sga.pucminas.br::fbb43ebb-ab01-4777-98f6-7a83d127ff1f" providerId="AD" clId="Web-{DCDD579D-EF80-4EC9-AC72-380419A2BF46}" dt="2022-03-30T22:43:54.017" v="44"/>
          <ac:picMkLst>
            <pc:docMk/>
            <pc:sldMk cId="3094769617" sldId="259"/>
            <ac:picMk id="9" creationId="{5A5D5FDE-DDB9-CB9D-8B17-83302897AF9A}"/>
          </ac:picMkLst>
        </pc:picChg>
        <pc:cxnChg chg="add del">
          <ac:chgData name="Rafael Alves De Souza" userId="S::1350350@sga.pucminas.br::fbb43ebb-ab01-4777-98f6-7a83d127ff1f" providerId="AD" clId="Web-{DCDD579D-EF80-4EC9-AC72-380419A2BF46}" dt="2022-03-30T22:44:01.408" v="46"/>
          <ac:cxnSpMkLst>
            <pc:docMk/>
            <pc:sldMk cId="3094769617" sldId="259"/>
            <ac:cxnSpMk id="11" creationId="{30EFD79F-7790-479B-B7DB-BD0D8C101DDD}"/>
          </ac:cxnSpMkLst>
        </pc:cxnChg>
        <pc:cxnChg chg="add">
          <ac:chgData name="Rafael Alves De Souza" userId="S::1350350@sga.pucminas.br::fbb43ebb-ab01-4777-98f6-7a83d127ff1f" providerId="AD" clId="Web-{DCDD579D-EF80-4EC9-AC72-380419A2BF46}" dt="2022-03-30T22:43:20.407" v="38"/>
          <ac:cxnSpMkLst>
            <pc:docMk/>
            <pc:sldMk cId="3094769617" sldId="259"/>
            <ac:cxnSpMk id="16" creationId="{56020367-4FD5-4596-8E10-C5F095CD8DBF}"/>
          </ac:cxnSpMkLst>
        </pc:cxnChg>
      </pc:sldChg>
      <pc:sldChg chg="addSp delSp modSp new mod setBg modClrScheme chgLayout">
        <pc:chgData name="Rafael Alves De Souza" userId="S::1350350@sga.pucminas.br::fbb43ebb-ab01-4777-98f6-7a83d127ff1f" providerId="AD" clId="Web-{DCDD579D-EF80-4EC9-AC72-380419A2BF46}" dt="2022-03-30T22:46:37.708" v="52"/>
        <pc:sldMkLst>
          <pc:docMk/>
          <pc:sldMk cId="1455198892" sldId="260"/>
        </pc:sldMkLst>
        <pc:spChg chg="mod ord">
          <ac:chgData name="Rafael Alves De Souza" userId="S::1350350@sga.pucminas.br::fbb43ebb-ab01-4777-98f6-7a83d127ff1f" providerId="AD" clId="Web-{DCDD579D-EF80-4EC9-AC72-380419A2BF46}" dt="2022-03-30T22:46:37.708" v="52"/>
          <ac:spMkLst>
            <pc:docMk/>
            <pc:sldMk cId="1455198892" sldId="260"/>
            <ac:spMk id="2" creationId="{F674E542-25A0-A110-27D4-CEBA722BD09E}"/>
          </ac:spMkLst>
        </pc:spChg>
        <pc:spChg chg="del mod ord">
          <ac:chgData name="Rafael Alves De Souza" userId="S::1350350@sga.pucminas.br::fbb43ebb-ab01-4777-98f6-7a83d127ff1f" providerId="AD" clId="Web-{DCDD579D-EF80-4EC9-AC72-380419A2BF46}" dt="2022-03-30T22:46:37.708" v="52"/>
          <ac:spMkLst>
            <pc:docMk/>
            <pc:sldMk cId="1455198892" sldId="260"/>
            <ac:spMk id="3" creationId="{C407194B-4395-FD44-D407-12A97D89AF42}"/>
          </ac:spMkLst>
        </pc:spChg>
        <pc:spChg chg="add">
          <ac:chgData name="Rafael Alves De Souza" userId="S::1350350@sga.pucminas.br::fbb43ebb-ab01-4777-98f6-7a83d127ff1f" providerId="AD" clId="Web-{DCDD579D-EF80-4EC9-AC72-380419A2BF46}" dt="2022-03-30T22:46:37.708" v="52"/>
          <ac:spMkLst>
            <pc:docMk/>
            <pc:sldMk cId="1455198892" sldId="260"/>
            <ac:spMk id="8" creationId="{1A3C89F8-0D2F-47FF-B903-151248265F47}"/>
          </ac:spMkLst>
        </pc:spChg>
        <pc:spChg chg="add">
          <ac:chgData name="Rafael Alves De Souza" userId="S::1350350@sga.pucminas.br::fbb43ebb-ab01-4777-98f6-7a83d127ff1f" providerId="AD" clId="Web-{DCDD579D-EF80-4EC9-AC72-380419A2BF46}" dt="2022-03-30T22:46:37.708" v="52"/>
          <ac:spMkLst>
            <pc:docMk/>
            <pc:sldMk cId="1455198892" sldId="260"/>
            <ac:spMk id="10" creationId="{C5CB530E-515E-412C-9DF1-5F8FFBD6F383}"/>
          </ac:spMkLst>
        </pc:spChg>
        <pc:spChg chg="add">
          <ac:chgData name="Rafael Alves De Souza" userId="S::1350350@sga.pucminas.br::fbb43ebb-ab01-4777-98f6-7a83d127ff1f" providerId="AD" clId="Web-{DCDD579D-EF80-4EC9-AC72-380419A2BF46}" dt="2022-03-30T22:46:37.708" v="52"/>
          <ac:spMkLst>
            <pc:docMk/>
            <pc:sldMk cId="1455198892" sldId="260"/>
            <ac:spMk id="12" creationId="{712D4376-A578-4FF1-94FC-245E7A6A489F}"/>
          </ac:spMkLst>
        </pc:spChg>
        <pc:spChg chg="add">
          <ac:chgData name="Rafael Alves De Souza" userId="S::1350350@sga.pucminas.br::fbb43ebb-ab01-4777-98f6-7a83d127ff1f" providerId="AD" clId="Web-{DCDD579D-EF80-4EC9-AC72-380419A2BF46}" dt="2022-03-30T22:46:37.708" v="52"/>
          <ac:spMkLst>
            <pc:docMk/>
            <pc:sldMk cId="1455198892" sldId="260"/>
            <ac:spMk id="14" creationId="{AEA7509D-F04F-40CB-A0B3-EEF16499CC9F}"/>
          </ac:spMkLst>
        </pc:spChg>
        <pc:spChg chg="add">
          <ac:chgData name="Rafael Alves De Souza" userId="S::1350350@sga.pucminas.br::fbb43ebb-ab01-4777-98f6-7a83d127ff1f" providerId="AD" clId="Web-{DCDD579D-EF80-4EC9-AC72-380419A2BF46}" dt="2022-03-30T22:46:37.708" v="52"/>
          <ac:spMkLst>
            <pc:docMk/>
            <pc:sldMk cId="1455198892" sldId="260"/>
            <ac:spMk id="18" creationId="{508BEF50-7B1E-49A4-BC19-5F4F1D755E64}"/>
          </ac:spMkLst>
        </pc:spChg>
        <pc:spChg chg="add">
          <ac:chgData name="Rafael Alves De Souza" userId="S::1350350@sga.pucminas.br::fbb43ebb-ab01-4777-98f6-7a83d127ff1f" providerId="AD" clId="Web-{DCDD579D-EF80-4EC9-AC72-380419A2BF46}" dt="2022-03-30T22:46:37.708" v="52"/>
          <ac:spMkLst>
            <pc:docMk/>
            <pc:sldMk cId="1455198892" sldId="260"/>
            <ac:spMk id="20" creationId="{3FBAD350-5664-4811-A208-657FB882D350}"/>
          </ac:spMkLst>
        </pc:spChg>
        <pc:spChg chg="add">
          <ac:chgData name="Rafael Alves De Souza" userId="S::1350350@sga.pucminas.br::fbb43ebb-ab01-4777-98f6-7a83d127ff1f" providerId="AD" clId="Web-{DCDD579D-EF80-4EC9-AC72-380419A2BF46}" dt="2022-03-30T22:46:37.708" v="52"/>
          <ac:spMkLst>
            <pc:docMk/>
            <pc:sldMk cId="1455198892" sldId="260"/>
            <ac:spMk id="22" creationId="{C39ADB8F-D187-49D7-BDCF-C1B6DC727068}"/>
          </ac:spMkLst>
        </pc:spChg>
        <pc:cxnChg chg="add">
          <ac:chgData name="Rafael Alves De Souza" userId="S::1350350@sga.pucminas.br::fbb43ebb-ab01-4777-98f6-7a83d127ff1f" providerId="AD" clId="Web-{DCDD579D-EF80-4EC9-AC72-380419A2BF46}" dt="2022-03-30T22:46:37.708" v="52"/>
          <ac:cxnSpMkLst>
            <pc:docMk/>
            <pc:sldMk cId="1455198892" sldId="260"/>
            <ac:cxnSpMk id="16" creationId="{56020367-4FD5-4596-8E10-C5F095CD8DBF}"/>
          </ac:cxnSpMkLst>
        </pc:cxnChg>
      </pc:sldChg>
      <pc:sldMasterChg chg="del delSldLayout">
        <pc:chgData name="Rafael Alves De Souza" userId="S::1350350@sga.pucminas.br::fbb43ebb-ab01-4777-98f6-7a83d127ff1f" providerId="AD" clId="Web-{DCDD579D-EF80-4EC9-AC72-380419A2BF46}" dt="2022-03-30T22:43:18.282" v="37"/>
        <pc:sldMasterMkLst>
          <pc:docMk/>
          <pc:sldMasterMk cId="3754630343" sldId="2147483720"/>
        </pc:sldMasterMkLst>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424780892" sldId="2147483721"/>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4249472130" sldId="2147483722"/>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1627230734" sldId="2147483723"/>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1860113419" sldId="2147483724"/>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1105564491" sldId="2147483725"/>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2635756087" sldId="2147483726"/>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1080674454" sldId="2147483727"/>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919532334" sldId="2147483728"/>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361891485" sldId="2147483729"/>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2062978448" sldId="2147483730"/>
          </pc:sldLayoutMkLst>
        </pc:sldLayoutChg>
        <pc:sldLayoutChg chg="del">
          <pc:chgData name="Rafael Alves De Souza" userId="S::1350350@sga.pucminas.br::fbb43ebb-ab01-4777-98f6-7a83d127ff1f" providerId="AD" clId="Web-{DCDD579D-EF80-4EC9-AC72-380419A2BF46}" dt="2022-03-30T22:43:18.282" v="37"/>
          <pc:sldLayoutMkLst>
            <pc:docMk/>
            <pc:sldMasterMk cId="3754630343" sldId="2147483720"/>
            <pc:sldLayoutMk cId="429913004" sldId="2147483731"/>
          </pc:sldLayoutMkLst>
        </pc:sldLayoutChg>
      </pc:sldMasterChg>
      <pc:sldMasterChg chg="add addSldLayout modSldLayout">
        <pc:chgData name="Rafael Alves De Souza" userId="S::1350350@sga.pucminas.br::fbb43ebb-ab01-4777-98f6-7a83d127ff1f" providerId="AD" clId="Web-{DCDD579D-EF80-4EC9-AC72-380419A2BF46}" dt="2022-03-30T22:43:18.282" v="37"/>
        <pc:sldMasterMkLst>
          <pc:docMk/>
          <pc:sldMasterMk cId="321148937" sldId="2147483732"/>
        </pc:sldMasterMkLst>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758874632" sldId="2147483733"/>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1908952327" sldId="2147483734"/>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3802465444" sldId="2147483735"/>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2810579822" sldId="2147483736"/>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3361296788" sldId="2147483737"/>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3506414973" sldId="2147483738"/>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1435043873" sldId="2147483739"/>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4166236983" sldId="2147483740"/>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2078101703" sldId="2147483741"/>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1063397078" sldId="2147483742"/>
          </pc:sldLayoutMkLst>
        </pc:sldLayoutChg>
        <pc:sldLayoutChg chg="add mod replId">
          <pc:chgData name="Rafael Alves De Souza" userId="S::1350350@sga.pucminas.br::fbb43ebb-ab01-4777-98f6-7a83d127ff1f" providerId="AD" clId="Web-{DCDD579D-EF80-4EC9-AC72-380419A2BF46}" dt="2022-03-30T22:43:18.282" v="37"/>
          <pc:sldLayoutMkLst>
            <pc:docMk/>
            <pc:sldMasterMk cId="321148937" sldId="2147483732"/>
            <pc:sldLayoutMk cId="1835639698" sldId="2147483743"/>
          </pc:sldLayoutMkLst>
        </pc:sldLayoutChg>
      </pc:sldMasterChg>
      <pc:sldMasterChg chg="del delSldLayout">
        <pc:chgData name="Rafael Alves De Souza" userId="S::1350350@sga.pucminas.br::fbb43ebb-ab01-4777-98f6-7a83d127ff1f" providerId="AD" clId="Web-{DCDD579D-EF80-4EC9-AC72-380419A2BF46}" dt="2022-03-30T22:46:15.817" v="51"/>
        <pc:sldMasterMkLst>
          <pc:docMk/>
          <pc:sldMasterMk cId="2868541414" sldId="2147483762"/>
        </pc:sldMasterMkLst>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2106729321" sldId="2147483763"/>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773013474" sldId="2147483764"/>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166192708" sldId="2147483765"/>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244883836" sldId="2147483766"/>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2423948672" sldId="2147483767"/>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005092540" sldId="2147483768"/>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2993767234" sldId="2147483769"/>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596984195" sldId="2147483770"/>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167752825" sldId="2147483771"/>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109959130" sldId="2147483772"/>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611343717" sldId="2147483773"/>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1478389082" sldId="2147483774"/>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3449385758" sldId="2147483775"/>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1509788427" sldId="2147483776"/>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1514836692" sldId="2147483777"/>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570753739" sldId="2147483778"/>
          </pc:sldLayoutMkLst>
        </pc:sldLayoutChg>
        <pc:sldLayoutChg chg="del">
          <pc:chgData name="Rafael Alves De Souza" userId="S::1350350@sga.pucminas.br::fbb43ebb-ab01-4777-98f6-7a83d127ff1f" providerId="AD" clId="Web-{DCDD579D-EF80-4EC9-AC72-380419A2BF46}" dt="2022-03-30T22:46:15.817" v="51"/>
          <pc:sldLayoutMkLst>
            <pc:docMk/>
            <pc:sldMasterMk cId="2868541414" sldId="2147483762"/>
            <pc:sldLayoutMk cId="625216782" sldId="2147483779"/>
          </pc:sldLayoutMkLst>
        </pc:sldLayoutChg>
      </pc:sldMasterChg>
      <pc:sldMasterChg chg="add addSldLayout modSldLayout">
        <pc:chgData name="Rafael Alves De Souza" userId="S::1350350@sga.pucminas.br::fbb43ebb-ab01-4777-98f6-7a83d127ff1f" providerId="AD" clId="Web-{DCDD579D-EF80-4EC9-AC72-380419A2BF46}" dt="2022-03-30T22:46:15.817" v="51"/>
        <pc:sldMasterMkLst>
          <pc:docMk/>
          <pc:sldMasterMk cId="2637781399" sldId="2147483780"/>
        </pc:sldMasterMkLst>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1049675816" sldId="2147483781"/>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1301685133" sldId="2147483782"/>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3182445793" sldId="2147483783"/>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223212465" sldId="2147483784"/>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3643677994" sldId="2147483785"/>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499599173" sldId="2147483786"/>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1063820324" sldId="2147483787"/>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3828754073" sldId="2147483788"/>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3750521195" sldId="2147483789"/>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1052699685" sldId="2147483790"/>
          </pc:sldLayoutMkLst>
        </pc:sldLayoutChg>
        <pc:sldLayoutChg chg="add mod replId">
          <pc:chgData name="Rafael Alves De Souza" userId="S::1350350@sga.pucminas.br::fbb43ebb-ab01-4777-98f6-7a83d127ff1f" providerId="AD" clId="Web-{DCDD579D-EF80-4EC9-AC72-380419A2BF46}" dt="2022-03-30T22:46:15.817" v="51"/>
          <pc:sldLayoutMkLst>
            <pc:docMk/>
            <pc:sldMasterMk cId="2637781399" sldId="2147483780"/>
            <pc:sldLayoutMk cId="433156139" sldId="2147483791"/>
          </pc:sldLayoutMkLst>
        </pc:sldLayoutChg>
      </pc:sldMasterChg>
    </pc:docChg>
  </pc:docChgLst>
  <pc:docChgLst>
    <pc:chgData name="Mariana Julia Estevam Correa" userId="S::720078@sga.pucminas.br::8839bbb1-0644-4c0c-9618-525d86328b54" providerId="AD" clId="Web-{83DE88C5-5BAF-4896-A597-D8FE245F6C03}"/>
    <pc:docChg chg="modSld">
      <pc:chgData name="Mariana Julia Estevam Correa" userId="S::720078@sga.pucminas.br::8839bbb1-0644-4c0c-9618-525d86328b54" providerId="AD" clId="Web-{83DE88C5-5BAF-4896-A597-D8FE245F6C03}" dt="2022-04-01T11:04:51.125" v="7" actId="20577"/>
      <pc:docMkLst>
        <pc:docMk/>
      </pc:docMkLst>
      <pc:sldChg chg="modSp">
        <pc:chgData name="Mariana Julia Estevam Correa" userId="S::720078@sga.pucminas.br::8839bbb1-0644-4c0c-9618-525d86328b54" providerId="AD" clId="Web-{83DE88C5-5BAF-4896-A597-D8FE245F6C03}" dt="2022-04-01T11:04:51.125" v="7" actId="20577"/>
        <pc:sldMkLst>
          <pc:docMk/>
          <pc:sldMk cId="2210866551" sldId="256"/>
        </pc:sldMkLst>
        <pc:spChg chg="mod">
          <ac:chgData name="Mariana Julia Estevam Correa" userId="S::720078@sga.pucminas.br::8839bbb1-0644-4c0c-9618-525d86328b54" providerId="AD" clId="Web-{83DE88C5-5BAF-4896-A597-D8FE245F6C03}" dt="2022-04-01T11:04:51.125" v="7" actId="20577"/>
          <ac:spMkLst>
            <pc:docMk/>
            <pc:sldMk cId="2210866551" sldId="256"/>
            <ac:spMk id="3" creationId="{00000000-0000-0000-0000-000000000000}"/>
          </ac:spMkLst>
        </pc:spChg>
      </pc:sldChg>
    </pc:docChg>
  </pc:docChgLst>
  <pc:docChgLst>
    <pc:chgData name="Lorran De França Marins" userId="S::1389995@sga.pucminas.br::c96a4a03-a243-4d85-92a8-7237fd7b10ec" providerId="AD" clId="Web-{60723F82-E936-7336-D957-BD2729DF7232}"/>
    <pc:docChg chg="modSld">
      <pc:chgData name="Lorran De França Marins" userId="S::1389995@sga.pucminas.br::c96a4a03-a243-4d85-92a8-7237fd7b10ec" providerId="AD" clId="Web-{60723F82-E936-7336-D957-BD2729DF7232}" dt="2022-03-29T23:12:19.043" v="26" actId="20577"/>
      <pc:docMkLst>
        <pc:docMk/>
      </pc:docMkLst>
      <pc:sldChg chg="modSp">
        <pc:chgData name="Lorran De França Marins" userId="S::1389995@sga.pucminas.br::c96a4a03-a243-4d85-92a8-7237fd7b10ec" providerId="AD" clId="Web-{60723F82-E936-7336-D957-BD2729DF7232}" dt="2022-03-29T23:12:19.043" v="26" actId="20577"/>
        <pc:sldMkLst>
          <pc:docMk/>
          <pc:sldMk cId="2210866551" sldId="256"/>
        </pc:sldMkLst>
        <pc:spChg chg="mod">
          <ac:chgData name="Lorran De França Marins" userId="S::1389995@sga.pucminas.br::c96a4a03-a243-4d85-92a8-7237fd7b10ec" providerId="AD" clId="Web-{60723F82-E936-7336-D957-BD2729DF7232}" dt="2022-03-29T23:12:19.043" v="26" actId="20577"/>
          <ac:spMkLst>
            <pc:docMk/>
            <pc:sldMk cId="2210866551" sldId="256"/>
            <ac:spMk id="3" creationId="{00000000-0000-0000-0000-000000000000}"/>
          </ac:spMkLst>
        </pc:spChg>
      </pc:sldChg>
    </pc:docChg>
  </pc:docChgLst>
  <pc:docChgLst>
    <pc:chgData name="Pedro Henrique Caetano Soares" userId="S::1373928@sga.pucminas.br::35a368d2-8df8-4845-bc2f-bcce305af5da" providerId="AD" clId="Web-{E2528229-797C-45EF-868F-22E1D87273AA}"/>
    <pc:docChg chg="addSld delSld modSld">
      <pc:chgData name="Pedro Henrique Caetano Soares" userId="S::1373928@sga.pucminas.br::35a368d2-8df8-4845-bc2f-bcce305af5da" providerId="AD" clId="Web-{E2528229-797C-45EF-868F-22E1D87273AA}" dt="2022-03-30T23:17:44.283" v="114" actId="20577"/>
      <pc:docMkLst>
        <pc:docMk/>
      </pc:docMkLst>
      <pc:sldChg chg="addSp delSp modSp delAnim">
        <pc:chgData name="Pedro Henrique Caetano Soares" userId="S::1373928@sga.pucminas.br::35a368d2-8df8-4845-bc2f-bcce305af5da" providerId="AD" clId="Web-{E2528229-797C-45EF-868F-22E1D87273AA}" dt="2022-03-30T23:09:31.850" v="67" actId="20577"/>
        <pc:sldMkLst>
          <pc:docMk/>
          <pc:sldMk cId="2210866551" sldId="256"/>
        </pc:sldMkLst>
        <pc:spChg chg="mod">
          <ac:chgData name="Pedro Henrique Caetano Soares" userId="S::1373928@sga.pucminas.br::35a368d2-8df8-4845-bc2f-bcce305af5da" providerId="AD" clId="Web-{E2528229-797C-45EF-868F-22E1D87273AA}" dt="2022-03-30T22:59:37.236" v="7" actId="1076"/>
          <ac:spMkLst>
            <pc:docMk/>
            <pc:sldMk cId="2210866551" sldId="256"/>
            <ac:spMk id="2" creationId="{711B869B-4627-5B87-3E34-BBFB189AE003}"/>
          </ac:spMkLst>
        </pc:spChg>
        <pc:spChg chg="mod">
          <ac:chgData name="Pedro Henrique Caetano Soares" userId="S::1373928@sga.pucminas.br::35a368d2-8df8-4845-bc2f-bcce305af5da" providerId="AD" clId="Web-{E2528229-797C-45EF-868F-22E1D87273AA}" dt="2022-03-30T23:09:31.850" v="67" actId="20577"/>
          <ac:spMkLst>
            <pc:docMk/>
            <pc:sldMk cId="2210866551" sldId="256"/>
            <ac:spMk id="3" creationId="{00000000-0000-0000-0000-000000000000}"/>
          </ac:spMkLst>
        </pc:spChg>
        <pc:picChg chg="add del mod">
          <ac:chgData name="Pedro Henrique Caetano Soares" userId="S::1373928@sga.pucminas.br::35a368d2-8df8-4845-bc2f-bcce305af5da" providerId="AD" clId="Web-{E2528229-797C-45EF-868F-22E1D87273AA}" dt="2022-03-30T23:01:47.427" v="34"/>
          <ac:picMkLst>
            <pc:docMk/>
            <pc:sldMk cId="2210866551" sldId="256"/>
            <ac:picMk id="4" creationId="{F87679F1-FECC-88E0-41B7-C4C5DFF1C5EB}"/>
          </ac:picMkLst>
        </pc:picChg>
        <pc:picChg chg="mod">
          <ac:chgData name="Pedro Henrique Caetano Soares" userId="S::1373928@sga.pucminas.br::35a368d2-8df8-4845-bc2f-bcce305af5da" providerId="AD" clId="Web-{E2528229-797C-45EF-868F-22E1D87273AA}" dt="2022-03-30T23:02:24.365" v="37" actId="1076"/>
          <ac:picMkLst>
            <pc:docMk/>
            <pc:sldMk cId="2210866551" sldId="256"/>
            <ac:picMk id="6" creationId="{3EE782C3-940C-A3F5-9776-4478FF235FD1}"/>
          </ac:picMkLst>
        </pc:picChg>
        <pc:picChg chg="add del mod">
          <ac:chgData name="Pedro Henrique Caetano Soares" userId="S::1373928@sga.pucminas.br::35a368d2-8df8-4845-bc2f-bcce305af5da" providerId="AD" clId="Web-{E2528229-797C-45EF-868F-22E1D87273AA}" dt="2022-03-30T23:04:28.374" v="58"/>
          <ac:picMkLst>
            <pc:docMk/>
            <pc:sldMk cId="2210866551" sldId="256"/>
            <ac:picMk id="7" creationId="{C76801F7-EBFC-BFAC-667F-3F1AAB19BB42}"/>
          </ac:picMkLst>
        </pc:picChg>
        <pc:picChg chg="add mod">
          <ac:chgData name="Pedro Henrique Caetano Soares" userId="S::1373928@sga.pucminas.br::35a368d2-8df8-4845-bc2f-bcce305af5da" providerId="AD" clId="Web-{E2528229-797C-45EF-868F-22E1D87273AA}" dt="2022-03-30T23:05:05.094" v="60"/>
          <ac:picMkLst>
            <pc:docMk/>
            <pc:sldMk cId="2210866551" sldId="256"/>
            <ac:picMk id="8" creationId="{F9B7E008-5B42-EBE3-EFCA-1EBB59D1DAD2}"/>
          </ac:picMkLst>
        </pc:picChg>
      </pc:sldChg>
      <pc:sldChg chg="modSp">
        <pc:chgData name="Pedro Henrique Caetano Soares" userId="S::1373928@sga.pucminas.br::35a368d2-8df8-4845-bc2f-bcce305af5da" providerId="AD" clId="Web-{E2528229-797C-45EF-868F-22E1D87273AA}" dt="2022-03-30T23:11:23.290" v="70" actId="20577"/>
        <pc:sldMkLst>
          <pc:docMk/>
          <pc:sldMk cId="3078111063" sldId="257"/>
        </pc:sldMkLst>
        <pc:spChg chg="mod">
          <ac:chgData name="Pedro Henrique Caetano Soares" userId="S::1373928@sga.pucminas.br::35a368d2-8df8-4845-bc2f-bcce305af5da" providerId="AD" clId="Web-{E2528229-797C-45EF-868F-22E1D87273AA}" dt="2022-03-30T23:06:00.751" v="62" actId="20577"/>
          <ac:spMkLst>
            <pc:docMk/>
            <pc:sldMk cId="3078111063" sldId="257"/>
            <ac:spMk id="2" creationId="{2EDAA312-74DF-980B-B19C-192D3871D4FD}"/>
          </ac:spMkLst>
        </pc:spChg>
        <pc:spChg chg="mod">
          <ac:chgData name="Pedro Henrique Caetano Soares" userId="S::1373928@sga.pucminas.br::35a368d2-8df8-4845-bc2f-bcce305af5da" providerId="AD" clId="Web-{E2528229-797C-45EF-868F-22E1D87273AA}" dt="2022-03-30T23:11:23.290" v="70" actId="20577"/>
          <ac:spMkLst>
            <pc:docMk/>
            <pc:sldMk cId="3078111063" sldId="257"/>
            <ac:spMk id="3" creationId="{1B34E13A-5DA1-2D6E-314F-B75555AE9882}"/>
          </ac:spMkLst>
        </pc:spChg>
      </pc:sldChg>
      <pc:sldChg chg="new del">
        <pc:chgData name="Pedro Henrique Caetano Soares" userId="S::1373928@sga.pucminas.br::35a368d2-8df8-4845-bc2f-bcce305af5da" providerId="AD" clId="Web-{E2528229-797C-45EF-868F-22E1D87273AA}" dt="2022-03-30T23:14:40.451" v="73"/>
        <pc:sldMkLst>
          <pc:docMk/>
          <pc:sldMk cId="3031191262" sldId="258"/>
        </pc:sldMkLst>
      </pc:sldChg>
      <pc:sldChg chg="modSp add replId">
        <pc:chgData name="Pedro Henrique Caetano Soares" userId="S::1373928@sga.pucminas.br::35a368d2-8df8-4845-bc2f-bcce305af5da" providerId="AD" clId="Web-{E2528229-797C-45EF-868F-22E1D87273AA}" dt="2022-03-30T23:16:42.845" v="103" actId="20577"/>
        <pc:sldMkLst>
          <pc:docMk/>
          <pc:sldMk cId="2681513040" sldId="259"/>
        </pc:sldMkLst>
        <pc:spChg chg="mod">
          <ac:chgData name="Pedro Henrique Caetano Soares" userId="S::1373928@sga.pucminas.br::35a368d2-8df8-4845-bc2f-bcce305af5da" providerId="AD" clId="Web-{E2528229-797C-45EF-868F-22E1D87273AA}" dt="2022-03-30T23:16:23.672" v="101" actId="20577"/>
          <ac:spMkLst>
            <pc:docMk/>
            <pc:sldMk cId="2681513040" sldId="259"/>
            <ac:spMk id="2" creationId="{2EDAA312-74DF-980B-B19C-192D3871D4FD}"/>
          </ac:spMkLst>
        </pc:spChg>
        <pc:spChg chg="mod">
          <ac:chgData name="Pedro Henrique Caetano Soares" userId="S::1373928@sga.pucminas.br::35a368d2-8df8-4845-bc2f-bcce305af5da" providerId="AD" clId="Web-{E2528229-797C-45EF-868F-22E1D87273AA}" dt="2022-03-30T23:16:42.845" v="103" actId="20577"/>
          <ac:spMkLst>
            <pc:docMk/>
            <pc:sldMk cId="2681513040" sldId="259"/>
            <ac:spMk id="3" creationId="{1B34E13A-5DA1-2D6E-314F-B75555AE9882}"/>
          </ac:spMkLst>
        </pc:spChg>
      </pc:sldChg>
      <pc:sldChg chg="modSp add replId">
        <pc:chgData name="Pedro Henrique Caetano Soares" userId="S::1373928@sga.pucminas.br::35a368d2-8df8-4845-bc2f-bcce305af5da" providerId="AD" clId="Web-{E2528229-797C-45EF-868F-22E1D87273AA}" dt="2022-03-30T23:17:44.283" v="114" actId="20577"/>
        <pc:sldMkLst>
          <pc:docMk/>
          <pc:sldMk cId="3746162697" sldId="260"/>
        </pc:sldMkLst>
        <pc:spChg chg="mod">
          <ac:chgData name="Pedro Henrique Caetano Soares" userId="S::1373928@sga.pucminas.br::35a368d2-8df8-4845-bc2f-bcce305af5da" providerId="AD" clId="Web-{E2528229-797C-45EF-868F-22E1D87273AA}" dt="2022-03-30T23:17:44.283" v="114" actId="20577"/>
          <ac:spMkLst>
            <pc:docMk/>
            <pc:sldMk cId="3746162697" sldId="260"/>
            <ac:spMk id="2" creationId="{2EDAA312-74DF-980B-B19C-192D3871D4FD}"/>
          </ac:spMkLst>
        </pc:spChg>
      </pc:sldChg>
    </pc:docChg>
  </pc:docChgLst>
  <pc:docChgLst>
    <pc:chgData name="Pedro Henrique Caetano Soares" userId="S::1373928@sga.pucminas.br::35a368d2-8df8-4845-bc2f-bcce305af5da" providerId="AD" clId="Web-{D83C46EA-6866-4493-A70E-9AF8449B4B74}"/>
    <pc:docChg chg="modSld">
      <pc:chgData name="Pedro Henrique Caetano Soares" userId="S::1373928@sga.pucminas.br::35a368d2-8df8-4845-bc2f-bcce305af5da" providerId="AD" clId="Web-{D83C46EA-6866-4493-A70E-9AF8449B4B74}" dt="2022-04-10T20:40:25.066" v="4" actId="1076"/>
      <pc:docMkLst>
        <pc:docMk/>
      </pc:docMkLst>
      <pc:sldChg chg="addSp modSp">
        <pc:chgData name="Pedro Henrique Caetano Soares" userId="S::1373928@sga.pucminas.br::35a368d2-8df8-4845-bc2f-bcce305af5da" providerId="AD" clId="Web-{D83C46EA-6866-4493-A70E-9AF8449B4B74}" dt="2022-04-10T20:40:25.066" v="4" actId="1076"/>
        <pc:sldMkLst>
          <pc:docMk/>
          <pc:sldMk cId="2339403138" sldId="265"/>
        </pc:sldMkLst>
        <pc:picChg chg="add mod">
          <ac:chgData name="Pedro Henrique Caetano Soares" userId="S::1373928@sga.pucminas.br::35a368d2-8df8-4845-bc2f-bcce305af5da" providerId="AD" clId="Web-{D83C46EA-6866-4493-A70E-9AF8449B4B74}" dt="2022-04-10T20:40:25.066" v="4" actId="1076"/>
          <ac:picMkLst>
            <pc:docMk/>
            <pc:sldMk cId="2339403138" sldId="265"/>
            <ac:picMk id="4" creationId="{DF1FDB4F-7DD4-FAB7-5DB7-A1CC91DBE3B7}"/>
          </ac:picMkLst>
        </pc:picChg>
      </pc:sldChg>
    </pc:docChg>
  </pc:docChgLst>
  <pc:docChgLst>
    <pc:chgData name="Pedro Henrique Caetano Soares" userId="S::1373928@sga.pucminas.br::35a368d2-8df8-4845-bc2f-bcce305af5da" providerId="AD" clId="Web-{A8F35093-CCE1-43A1-B986-891E0A56AC28}"/>
    <pc:docChg chg="addSld modSld addMainMaster delMainMaster">
      <pc:chgData name="Pedro Henrique Caetano Soares" userId="S::1373928@sga.pucminas.br::35a368d2-8df8-4845-bc2f-bcce305af5da" providerId="AD" clId="Web-{A8F35093-CCE1-43A1-B986-891E0A56AC28}" dt="2022-03-30T22:49:58.342" v="135" actId="20577"/>
      <pc:docMkLst>
        <pc:docMk/>
      </pc:docMkLst>
      <pc:sldChg chg="addSp modSp mod setBg modClrScheme modShow chgLayout">
        <pc:chgData name="Pedro Henrique Caetano Soares" userId="S::1373928@sga.pucminas.br::35a368d2-8df8-4845-bc2f-bcce305af5da" providerId="AD" clId="Web-{A8F35093-CCE1-43A1-B986-891E0A56AC28}" dt="2022-03-30T22:49:58.342" v="135" actId="20577"/>
        <pc:sldMkLst>
          <pc:docMk/>
          <pc:sldMk cId="2210866551" sldId="256"/>
        </pc:sldMkLst>
        <pc:spChg chg="add mod">
          <ac:chgData name="Pedro Henrique Caetano Soares" userId="S::1373928@sga.pucminas.br::35a368d2-8df8-4845-bc2f-bcce305af5da" providerId="AD" clId="Web-{A8F35093-CCE1-43A1-B986-891E0A56AC28}" dt="2022-03-30T22:49:58.342" v="135" actId="20577"/>
          <ac:spMkLst>
            <pc:docMk/>
            <pc:sldMk cId="2210866551" sldId="256"/>
            <ac:spMk id="2" creationId="{711B869B-4627-5B87-3E34-BBFB189AE003}"/>
          </ac:spMkLst>
        </pc:spChg>
        <pc:spChg chg="mod ord">
          <ac:chgData name="Pedro Henrique Caetano Soares" userId="S::1373928@sga.pucminas.br::35a368d2-8df8-4845-bc2f-bcce305af5da" providerId="AD" clId="Web-{A8F35093-CCE1-43A1-B986-891E0A56AC28}" dt="2022-03-30T22:49:44.029" v="133" actId="20577"/>
          <ac:spMkLst>
            <pc:docMk/>
            <pc:sldMk cId="2210866551" sldId="256"/>
            <ac:spMk id="3" creationId="{00000000-0000-0000-0000-000000000000}"/>
          </ac:spMkLst>
        </pc:spChg>
        <pc:picChg chg="mod">
          <ac:chgData name="Pedro Henrique Caetano Soares" userId="S::1373928@sga.pucminas.br::35a368d2-8df8-4845-bc2f-bcce305af5da" providerId="AD" clId="Web-{A8F35093-CCE1-43A1-B986-891E0A56AC28}" dt="2022-03-30T22:46:29.822" v="123" actId="1076"/>
          <ac:picMkLst>
            <pc:docMk/>
            <pc:sldMk cId="2210866551" sldId="256"/>
            <ac:picMk id="5" creationId="{B5EE6622-2DC9-77B6-E89C-0EF30102F2A4}"/>
          </ac:picMkLst>
        </pc:picChg>
      </pc:sldChg>
      <pc:sldChg chg="addSp delSp modSp mod modClrScheme chgLayout">
        <pc:chgData name="Pedro Henrique Caetano Soares" userId="S::1373928@sga.pucminas.br::35a368d2-8df8-4845-bc2f-bcce305af5da" providerId="AD" clId="Web-{A8F35093-CCE1-43A1-B986-891E0A56AC28}" dt="2022-03-30T22:44:06.053" v="112"/>
        <pc:sldMkLst>
          <pc:docMk/>
          <pc:sldMk cId="131084918" sldId="257"/>
        </pc:sldMkLst>
        <pc:spChg chg="del">
          <ac:chgData name="Pedro Henrique Caetano Soares" userId="S::1373928@sga.pucminas.br::35a368d2-8df8-4845-bc2f-bcce305af5da" providerId="AD" clId="Web-{A8F35093-CCE1-43A1-B986-891E0A56AC28}" dt="2022-03-30T22:42:23.629" v="98"/>
          <ac:spMkLst>
            <pc:docMk/>
            <pc:sldMk cId="131084918" sldId="257"/>
            <ac:spMk id="2" creationId="{DAD442DD-B836-C479-5E57-3D45F6D65432}"/>
          </ac:spMkLst>
        </pc:spChg>
        <pc:spChg chg="add del mod">
          <ac:chgData name="Pedro Henrique Caetano Soares" userId="S::1373928@sga.pucminas.br::35a368d2-8df8-4845-bc2f-bcce305af5da" providerId="AD" clId="Web-{A8F35093-CCE1-43A1-B986-891E0A56AC28}" dt="2022-03-30T22:43:19.818" v="109"/>
          <ac:spMkLst>
            <pc:docMk/>
            <pc:sldMk cId="131084918" sldId="257"/>
            <ac:spMk id="4" creationId="{211A8FDB-4C1E-EC90-D8A9-EF58AEC483D8}"/>
          </ac:spMkLst>
        </pc:spChg>
      </pc:sldChg>
      <pc:sldChg chg="addSp delSp modSp new mod modClrScheme chgLayout">
        <pc:chgData name="Pedro Henrique Caetano Soares" userId="S::1373928@sga.pucminas.br::35a368d2-8df8-4845-bc2f-bcce305af5da" providerId="AD" clId="Web-{A8F35093-CCE1-43A1-B986-891E0A56AC28}" dt="2022-03-30T22:44:06.053" v="112"/>
        <pc:sldMkLst>
          <pc:docMk/>
          <pc:sldMk cId="2507685908" sldId="258"/>
        </pc:sldMkLst>
        <pc:spChg chg="del">
          <ac:chgData name="Pedro Henrique Caetano Soares" userId="S::1373928@sga.pucminas.br::35a368d2-8df8-4845-bc2f-bcce305af5da" providerId="AD" clId="Web-{A8F35093-CCE1-43A1-B986-891E0A56AC28}" dt="2022-03-30T22:39:51.970" v="92"/>
          <ac:spMkLst>
            <pc:docMk/>
            <pc:sldMk cId="2507685908" sldId="258"/>
            <ac:spMk id="2" creationId="{FB25FE38-4347-B0CE-AE7E-7599B1BF2547}"/>
          </ac:spMkLst>
        </pc:spChg>
        <pc:spChg chg="del">
          <ac:chgData name="Pedro Henrique Caetano Soares" userId="S::1373928@sga.pucminas.br::35a368d2-8df8-4845-bc2f-bcce305af5da" providerId="AD" clId="Web-{A8F35093-CCE1-43A1-B986-891E0A56AC28}" dt="2022-03-30T22:39:53.267" v="93"/>
          <ac:spMkLst>
            <pc:docMk/>
            <pc:sldMk cId="2507685908" sldId="258"/>
            <ac:spMk id="3" creationId="{F4CE3BB2-2F41-FA33-39A3-C22652BCE63D}"/>
          </ac:spMkLst>
        </pc:spChg>
        <pc:spChg chg="add del mod">
          <ac:chgData name="Pedro Henrique Caetano Soares" userId="S::1373928@sga.pucminas.br::35a368d2-8df8-4845-bc2f-bcce305af5da" providerId="AD" clId="Web-{A8F35093-CCE1-43A1-B986-891E0A56AC28}" dt="2022-03-30T22:41:52.035" v="97"/>
          <ac:spMkLst>
            <pc:docMk/>
            <pc:sldMk cId="2507685908" sldId="258"/>
            <ac:spMk id="4" creationId="{A15E1098-4646-6A90-00F9-F83419C252ED}"/>
          </ac:spMkLst>
        </pc:spChg>
      </pc:sldChg>
      <pc:sldChg chg="delSp modSp mod modClrScheme delDesignElem chgLayout">
        <pc:chgData name="Pedro Henrique Caetano Soares" userId="S::1373928@sga.pucminas.br::35a368d2-8df8-4845-bc2f-bcce305af5da" providerId="AD" clId="Web-{A8F35093-CCE1-43A1-B986-891E0A56AC28}" dt="2022-03-30T22:44:06.053" v="112"/>
        <pc:sldMkLst>
          <pc:docMk/>
          <pc:sldMk cId="3094769617" sldId="259"/>
        </pc:sldMkLst>
        <pc:spChg chg="mod ord">
          <ac:chgData name="Pedro Henrique Caetano Soares" userId="S::1373928@sga.pucminas.br::35a368d2-8df8-4845-bc2f-bcce305af5da" providerId="AD" clId="Web-{A8F35093-CCE1-43A1-B986-891E0A56AC28}" dt="2022-03-30T22:44:06.053" v="112"/>
          <ac:spMkLst>
            <pc:docMk/>
            <pc:sldMk cId="3094769617" sldId="259"/>
            <ac:spMk id="2" creationId="{5AC446EB-1AE8-F012-B06B-6AEA2A641B8E}"/>
          </ac:spMkLst>
        </pc:spChg>
        <pc:spChg chg="del">
          <ac:chgData name="Pedro Henrique Caetano Soares" userId="S::1373928@sga.pucminas.br::35a368d2-8df8-4845-bc2f-bcce305af5da" providerId="AD" clId="Web-{A8F35093-CCE1-43A1-B986-891E0A56AC28}" dt="2022-03-30T22:43:34.521" v="110"/>
          <ac:spMkLst>
            <pc:docMk/>
            <pc:sldMk cId="3094769617" sldId="259"/>
            <ac:spMk id="8" creationId="{1A3C89F8-0D2F-47FF-B903-151248265F47}"/>
          </ac:spMkLst>
        </pc:spChg>
        <pc:spChg chg="del">
          <ac:chgData name="Pedro Henrique Caetano Soares" userId="S::1373928@sga.pucminas.br::35a368d2-8df8-4845-bc2f-bcce305af5da" providerId="AD" clId="Web-{A8F35093-CCE1-43A1-B986-891E0A56AC28}" dt="2022-03-30T22:43:34.521" v="110"/>
          <ac:spMkLst>
            <pc:docMk/>
            <pc:sldMk cId="3094769617" sldId="259"/>
            <ac:spMk id="10" creationId="{C5CB530E-515E-412C-9DF1-5F8FFBD6F383}"/>
          </ac:spMkLst>
        </pc:spChg>
        <pc:spChg chg="del">
          <ac:chgData name="Pedro Henrique Caetano Soares" userId="S::1373928@sga.pucminas.br::35a368d2-8df8-4845-bc2f-bcce305af5da" providerId="AD" clId="Web-{A8F35093-CCE1-43A1-B986-891E0A56AC28}" dt="2022-03-30T22:43:34.521" v="110"/>
          <ac:spMkLst>
            <pc:docMk/>
            <pc:sldMk cId="3094769617" sldId="259"/>
            <ac:spMk id="12" creationId="{712D4376-A578-4FF1-94FC-245E7A6A489F}"/>
          </ac:spMkLst>
        </pc:spChg>
        <pc:spChg chg="del">
          <ac:chgData name="Pedro Henrique Caetano Soares" userId="S::1373928@sga.pucminas.br::35a368d2-8df8-4845-bc2f-bcce305af5da" providerId="AD" clId="Web-{A8F35093-CCE1-43A1-B986-891E0A56AC28}" dt="2022-03-30T22:43:34.521" v="110"/>
          <ac:spMkLst>
            <pc:docMk/>
            <pc:sldMk cId="3094769617" sldId="259"/>
            <ac:spMk id="14" creationId="{AEA7509D-F04F-40CB-A0B3-EEF16499CC9F}"/>
          </ac:spMkLst>
        </pc:spChg>
        <pc:spChg chg="del">
          <ac:chgData name="Pedro Henrique Caetano Soares" userId="S::1373928@sga.pucminas.br::35a368d2-8df8-4845-bc2f-bcce305af5da" providerId="AD" clId="Web-{A8F35093-CCE1-43A1-B986-891E0A56AC28}" dt="2022-03-30T22:44:06.053" v="112"/>
          <ac:spMkLst>
            <pc:docMk/>
            <pc:sldMk cId="3094769617" sldId="259"/>
            <ac:spMk id="15" creationId="{54309F57-B331-41A7-9154-15EC2AF45A60}"/>
          </ac:spMkLst>
        </pc:spChg>
        <pc:spChg chg="del">
          <ac:chgData name="Pedro Henrique Caetano Soares" userId="S::1373928@sga.pucminas.br::35a368d2-8df8-4845-bc2f-bcce305af5da" providerId="AD" clId="Web-{A8F35093-CCE1-43A1-B986-891E0A56AC28}" dt="2022-03-30T22:43:34.521" v="110"/>
          <ac:spMkLst>
            <pc:docMk/>
            <pc:sldMk cId="3094769617" sldId="259"/>
            <ac:spMk id="18" creationId="{508BEF50-7B1E-49A4-BC19-5F4F1D755E64}"/>
          </ac:spMkLst>
        </pc:spChg>
        <pc:spChg chg="del">
          <ac:chgData name="Pedro Henrique Caetano Soares" userId="S::1373928@sga.pucminas.br::35a368d2-8df8-4845-bc2f-bcce305af5da" providerId="AD" clId="Web-{A8F35093-CCE1-43A1-B986-891E0A56AC28}" dt="2022-03-30T22:43:34.521" v="110"/>
          <ac:spMkLst>
            <pc:docMk/>
            <pc:sldMk cId="3094769617" sldId="259"/>
            <ac:spMk id="20" creationId="{3FBAD350-5664-4811-A208-657FB882D350}"/>
          </ac:spMkLst>
        </pc:spChg>
        <pc:spChg chg="del">
          <ac:chgData name="Pedro Henrique Caetano Soares" userId="S::1373928@sga.pucminas.br::35a368d2-8df8-4845-bc2f-bcce305af5da" providerId="AD" clId="Web-{A8F35093-CCE1-43A1-B986-891E0A56AC28}" dt="2022-03-30T22:43:34.521" v="110"/>
          <ac:spMkLst>
            <pc:docMk/>
            <pc:sldMk cId="3094769617" sldId="259"/>
            <ac:spMk id="22" creationId="{C39ADB8F-D187-49D7-BDCF-C1B6DC727068}"/>
          </ac:spMkLst>
        </pc:spChg>
        <pc:cxnChg chg="del">
          <ac:chgData name="Pedro Henrique Caetano Soares" userId="S::1373928@sga.pucminas.br::35a368d2-8df8-4845-bc2f-bcce305af5da" providerId="AD" clId="Web-{A8F35093-CCE1-43A1-B986-891E0A56AC28}" dt="2022-03-30T22:43:34.521" v="110"/>
          <ac:cxnSpMkLst>
            <pc:docMk/>
            <pc:sldMk cId="3094769617" sldId="259"/>
            <ac:cxnSpMk id="16" creationId="{56020367-4FD5-4596-8E10-C5F095CD8DBF}"/>
          </ac:cxnSpMkLst>
        </pc:cxnChg>
      </pc:sldChg>
      <pc:sldChg chg="delSp">
        <pc:chgData name="Pedro Henrique Caetano Soares" userId="S::1373928@sga.pucminas.br::35a368d2-8df8-4845-bc2f-bcce305af5da" providerId="AD" clId="Web-{A8F35093-CCE1-43A1-B986-891E0A56AC28}" dt="2022-03-30T22:47:34.839" v="125"/>
        <pc:sldMkLst>
          <pc:docMk/>
          <pc:sldMk cId="1455198892" sldId="260"/>
        </pc:sldMkLst>
        <pc:spChg chg="del">
          <ac:chgData name="Pedro Henrique Caetano Soares" userId="S::1373928@sga.pucminas.br::35a368d2-8df8-4845-bc2f-bcce305af5da" providerId="AD" clId="Web-{A8F35093-CCE1-43A1-B986-891E0A56AC28}" dt="2022-03-30T22:47:34.839" v="125"/>
          <ac:spMkLst>
            <pc:docMk/>
            <pc:sldMk cId="1455198892" sldId="260"/>
            <ac:spMk id="2" creationId="{F674E542-25A0-A110-27D4-CEBA722BD09E}"/>
          </ac:spMkLst>
        </pc:spChg>
      </pc:sldChg>
      <pc:sldMasterChg chg="del delSldLayout">
        <pc:chgData name="Pedro Henrique Caetano Soares" userId="S::1373928@sga.pucminas.br::35a368d2-8df8-4845-bc2f-bcce305af5da" providerId="AD" clId="Web-{A8F35093-CCE1-43A1-B986-891E0A56AC28}" dt="2022-03-30T22:43:34.521" v="110"/>
        <pc:sldMasterMkLst>
          <pc:docMk/>
          <pc:sldMasterMk cId="321148937" sldId="2147483732"/>
        </pc:sldMasterMkLst>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758874632" sldId="2147483733"/>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1908952327" sldId="2147483734"/>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3802465444" sldId="2147483735"/>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2810579822" sldId="2147483736"/>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3361296788" sldId="2147483737"/>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3506414973" sldId="2147483738"/>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1435043873" sldId="2147483739"/>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4166236983" sldId="2147483740"/>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2078101703" sldId="2147483741"/>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1063397078" sldId="2147483742"/>
          </pc:sldLayoutMkLst>
        </pc:sldLayoutChg>
        <pc:sldLayoutChg chg="del">
          <pc:chgData name="Pedro Henrique Caetano Soares" userId="S::1373928@sga.pucminas.br::35a368d2-8df8-4845-bc2f-bcce305af5da" providerId="AD" clId="Web-{A8F35093-CCE1-43A1-B986-891E0A56AC28}" dt="2022-03-30T22:43:34.521" v="110"/>
          <pc:sldLayoutMkLst>
            <pc:docMk/>
            <pc:sldMasterMk cId="321148937" sldId="2147483732"/>
            <pc:sldLayoutMk cId="1835639698" sldId="2147483743"/>
          </pc:sldLayoutMkLst>
        </pc:sldLayoutChg>
      </pc:sldMasterChg>
      <pc:sldMasterChg chg="add del addSldLayout delSldLayout modSldLayout">
        <pc:chgData name="Pedro Henrique Caetano Soares" userId="S::1373928@sga.pucminas.br::35a368d2-8df8-4845-bc2f-bcce305af5da" providerId="AD" clId="Web-{A8F35093-CCE1-43A1-B986-891E0A56AC28}" dt="2022-03-30T22:44:06.053" v="112"/>
        <pc:sldMasterMkLst>
          <pc:docMk/>
          <pc:sldMasterMk cId="3806243477" sldId="2147483744"/>
        </pc:sldMasterMkLst>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87468929" sldId="2147483745"/>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3036402932" sldId="2147483746"/>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154498551" sldId="2147483747"/>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2171671243" sldId="2147483748"/>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837318012" sldId="2147483749"/>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523118673" sldId="2147483750"/>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4222850065" sldId="2147483751"/>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012091100" sldId="2147483752"/>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3081242561" sldId="2147483753"/>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2464608577" sldId="2147483754"/>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498252431" sldId="2147483755"/>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305381085" sldId="2147483756"/>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275730225" sldId="2147483757"/>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2354947150" sldId="2147483758"/>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2179709500" sldId="2147483759"/>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2944452592" sldId="2147483760"/>
          </pc:sldLayoutMkLst>
        </pc:sldLayoutChg>
        <pc:sldLayoutChg chg="add del mod replId">
          <pc:chgData name="Pedro Henrique Caetano Soares" userId="S::1373928@sga.pucminas.br::35a368d2-8df8-4845-bc2f-bcce305af5da" providerId="AD" clId="Web-{A8F35093-CCE1-43A1-B986-891E0A56AC28}" dt="2022-03-30T22:44:06.053" v="112"/>
          <pc:sldLayoutMkLst>
            <pc:docMk/>
            <pc:sldMasterMk cId="3806243477" sldId="2147483744"/>
            <pc:sldLayoutMk cId="1062153959" sldId="2147483761"/>
          </pc:sldLayoutMkLst>
        </pc:sldLayoutChg>
      </pc:sldMasterChg>
      <pc:sldMasterChg chg="add addSldLayout modSldLayout">
        <pc:chgData name="Pedro Henrique Caetano Soares" userId="S::1373928@sga.pucminas.br::35a368d2-8df8-4845-bc2f-bcce305af5da" providerId="AD" clId="Web-{A8F35093-CCE1-43A1-B986-891E0A56AC28}" dt="2022-03-30T22:44:06.053" v="112"/>
        <pc:sldMasterMkLst>
          <pc:docMk/>
          <pc:sldMasterMk cId="2868541414" sldId="2147483762"/>
        </pc:sldMasterMkLst>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2106729321" sldId="2147483763"/>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773013474" sldId="2147483764"/>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166192708" sldId="2147483765"/>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244883836" sldId="2147483766"/>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2423948672" sldId="2147483767"/>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005092540" sldId="2147483768"/>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2993767234" sldId="2147483769"/>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596984195" sldId="2147483770"/>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167752825" sldId="2147483771"/>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109959130" sldId="2147483772"/>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611343717" sldId="2147483773"/>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1478389082" sldId="2147483774"/>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3449385758" sldId="2147483775"/>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1509788427" sldId="2147483776"/>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1514836692" sldId="2147483777"/>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570753739" sldId="2147483778"/>
          </pc:sldLayoutMkLst>
        </pc:sldLayoutChg>
        <pc:sldLayoutChg chg="add mod replId">
          <pc:chgData name="Pedro Henrique Caetano Soares" userId="S::1373928@sga.pucminas.br::35a368d2-8df8-4845-bc2f-bcce305af5da" providerId="AD" clId="Web-{A8F35093-CCE1-43A1-B986-891E0A56AC28}" dt="2022-03-30T22:44:06.053" v="112"/>
          <pc:sldLayoutMkLst>
            <pc:docMk/>
            <pc:sldMasterMk cId="2868541414" sldId="2147483762"/>
            <pc:sldLayoutMk cId="625216782" sldId="2147483779"/>
          </pc:sldLayoutMkLst>
        </pc:sldLayoutChg>
      </pc:sldMasterChg>
      <pc:sldMasterChg chg="add addSldLayout modSldLayout">
        <pc:chgData name="Pedro Henrique Caetano Soares" userId="S::1373928@sga.pucminas.br::35a368d2-8df8-4845-bc2f-bcce305af5da" providerId="AD" clId="Web-{A8F35093-CCE1-43A1-B986-891E0A56AC28}" dt="2022-03-30T22:43:43.318" v="111"/>
        <pc:sldMasterMkLst>
          <pc:docMk/>
          <pc:sldMasterMk cId="4021907483" sldId="2147483762"/>
        </pc:sldMasterMkLst>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1992065935" sldId="2147483763"/>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182245389" sldId="2147483764"/>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3364342341" sldId="2147483765"/>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3113317102" sldId="2147483766"/>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4034052499" sldId="2147483767"/>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1158631034" sldId="2147483768"/>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433653016" sldId="2147483769"/>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471854774" sldId="2147483770"/>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3142406288" sldId="2147483771"/>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756768267" sldId="2147483772"/>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127003964" sldId="2147483773"/>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4115535161" sldId="2147483774"/>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818201611" sldId="2147483775"/>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178337402" sldId="2147483776"/>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1775281673" sldId="2147483777"/>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045919236" sldId="2147483778"/>
          </pc:sldLayoutMkLst>
        </pc:sldLayoutChg>
        <pc:sldLayoutChg chg="add mod replId">
          <pc:chgData name="Pedro Henrique Caetano Soares" userId="S::1373928@sga.pucminas.br::35a368d2-8df8-4845-bc2f-bcce305af5da" providerId="AD" clId="Web-{A8F35093-CCE1-43A1-B986-891E0A56AC28}" dt="2022-03-30T22:43:43.318" v="111"/>
          <pc:sldLayoutMkLst>
            <pc:docMk/>
            <pc:sldMasterMk cId="4021907483" sldId="2147483762"/>
            <pc:sldLayoutMk cId="2030660334" sldId="2147483779"/>
          </pc:sldLayoutMkLst>
        </pc:sldLayoutChg>
      </pc:sldMasterChg>
    </pc:docChg>
  </pc:docChgLst>
  <pc:docChgLst>
    <pc:chgData name="Silvia Cristina De Oliveira Teixeira" userId="S::1295728@sga.pucminas.br::2db9827e-de62-43ca-83d5-93b3874a8b30" providerId="AD" clId="Web-{7A89D4CC-CCD6-43F7-BA1C-C452B643F0B5}"/>
    <pc:docChg chg="modSld">
      <pc:chgData name="Silvia Cristina De Oliveira Teixeira" userId="S::1295728@sga.pucminas.br::2db9827e-de62-43ca-83d5-93b3874a8b30" providerId="AD" clId="Web-{7A89D4CC-CCD6-43F7-BA1C-C452B643F0B5}" dt="2022-04-04T21:51:09.395" v="6" actId="1076"/>
      <pc:docMkLst>
        <pc:docMk/>
      </pc:docMkLst>
      <pc:sldChg chg="modSp">
        <pc:chgData name="Silvia Cristina De Oliveira Teixeira" userId="S::1295728@sga.pucminas.br::2db9827e-de62-43ca-83d5-93b3874a8b30" providerId="AD" clId="Web-{7A89D4CC-CCD6-43F7-BA1C-C452B643F0B5}" dt="2022-04-04T21:50:37.503" v="4" actId="1076"/>
        <pc:sldMkLst>
          <pc:docMk/>
          <pc:sldMk cId="716987443" sldId="266"/>
        </pc:sldMkLst>
        <pc:picChg chg="mod">
          <ac:chgData name="Silvia Cristina De Oliveira Teixeira" userId="S::1295728@sga.pucminas.br::2db9827e-de62-43ca-83d5-93b3874a8b30" providerId="AD" clId="Web-{7A89D4CC-CCD6-43F7-BA1C-C452B643F0B5}" dt="2022-04-04T21:50:37.503" v="4" actId="1076"/>
          <ac:picMkLst>
            <pc:docMk/>
            <pc:sldMk cId="716987443" sldId="266"/>
            <ac:picMk id="4" creationId="{FB75C9B3-F557-9002-141B-41505A3CBF67}"/>
          </ac:picMkLst>
        </pc:picChg>
      </pc:sldChg>
      <pc:sldChg chg="modSp">
        <pc:chgData name="Silvia Cristina De Oliveira Teixeira" userId="S::1295728@sga.pucminas.br::2db9827e-de62-43ca-83d5-93b3874a8b30" providerId="AD" clId="Web-{7A89D4CC-CCD6-43F7-BA1C-C452B643F0B5}" dt="2022-04-04T21:50:27.238" v="3" actId="1076"/>
        <pc:sldMkLst>
          <pc:docMk/>
          <pc:sldMk cId="2731812106" sldId="267"/>
        </pc:sldMkLst>
        <pc:picChg chg="mod">
          <ac:chgData name="Silvia Cristina De Oliveira Teixeira" userId="S::1295728@sga.pucminas.br::2db9827e-de62-43ca-83d5-93b3874a8b30" providerId="AD" clId="Web-{7A89D4CC-CCD6-43F7-BA1C-C452B643F0B5}" dt="2022-04-04T21:50:27.238" v="3" actId="1076"/>
          <ac:picMkLst>
            <pc:docMk/>
            <pc:sldMk cId="2731812106" sldId="267"/>
            <ac:picMk id="5" creationId="{3C7F7463-AE56-23B2-BE32-D3134A92544E}"/>
          </ac:picMkLst>
        </pc:picChg>
      </pc:sldChg>
      <pc:sldChg chg="modSp">
        <pc:chgData name="Silvia Cristina De Oliveira Teixeira" userId="S::1295728@sga.pucminas.br::2db9827e-de62-43ca-83d5-93b3874a8b30" providerId="AD" clId="Web-{7A89D4CC-CCD6-43F7-BA1C-C452B643F0B5}" dt="2022-04-04T21:51:09.395" v="6" actId="1076"/>
        <pc:sldMkLst>
          <pc:docMk/>
          <pc:sldMk cId="2431406493" sldId="268"/>
        </pc:sldMkLst>
        <pc:picChg chg="mod">
          <ac:chgData name="Silvia Cristina De Oliveira Teixeira" userId="S::1295728@sga.pucminas.br::2db9827e-de62-43ca-83d5-93b3874a8b30" providerId="AD" clId="Web-{7A89D4CC-CCD6-43F7-BA1C-C452B643F0B5}" dt="2022-04-04T21:51:09.395" v="6" actId="1076"/>
          <ac:picMkLst>
            <pc:docMk/>
            <pc:sldMk cId="2431406493" sldId="268"/>
            <ac:picMk id="4" creationId="{6BD97995-6961-887F-C916-1C9AF78194B6}"/>
          </ac:picMkLst>
        </pc:picChg>
      </pc:sldChg>
    </pc:docChg>
  </pc:docChgLst>
  <pc:docChgLst>
    <pc:chgData name="Rafael Alves De Souza" userId="S::1350350@sga.pucminas.br::fbb43ebb-ab01-4777-98f6-7a83d127ff1f" providerId="AD" clId="Web-{FE043746-60CE-4CF6-8856-571CCE443EC3}"/>
    <pc:docChg chg="addSld delSld modSld modMainMaster">
      <pc:chgData name="Rafael Alves De Souza" userId="S::1350350@sga.pucminas.br::fbb43ebb-ab01-4777-98f6-7a83d127ff1f" providerId="AD" clId="Web-{FE043746-60CE-4CF6-8856-571CCE443EC3}" dt="2022-03-30T22:49:11.242" v="6"/>
      <pc:docMkLst>
        <pc:docMk/>
      </pc:docMkLst>
      <pc:sldChg chg="mod setBg">
        <pc:chgData name="Rafael Alves De Souza" userId="S::1350350@sga.pucminas.br::fbb43ebb-ab01-4777-98f6-7a83d127ff1f" providerId="AD" clId="Web-{FE043746-60CE-4CF6-8856-571CCE443EC3}" dt="2022-03-30T22:48:44.725" v="1"/>
        <pc:sldMkLst>
          <pc:docMk/>
          <pc:sldMk cId="2210866551" sldId="256"/>
        </pc:sldMkLst>
      </pc:sldChg>
      <pc:sldChg chg="del mod">
        <pc:chgData name="Rafael Alves De Souza" userId="S::1350350@sga.pucminas.br::fbb43ebb-ab01-4777-98f6-7a83d127ff1f" providerId="AD" clId="Web-{FE043746-60CE-4CF6-8856-571CCE443EC3}" dt="2022-03-30T22:49:05.445" v="4"/>
        <pc:sldMkLst>
          <pc:docMk/>
          <pc:sldMk cId="131084918" sldId="257"/>
        </pc:sldMkLst>
      </pc:sldChg>
      <pc:sldChg chg="new">
        <pc:chgData name="Rafael Alves De Souza" userId="S::1350350@sga.pucminas.br::fbb43ebb-ab01-4777-98f6-7a83d127ff1f" providerId="AD" clId="Web-{FE043746-60CE-4CF6-8856-571CCE443EC3}" dt="2022-03-30T22:49:11.242" v="6"/>
        <pc:sldMkLst>
          <pc:docMk/>
          <pc:sldMk cId="3078111063" sldId="257"/>
        </pc:sldMkLst>
      </pc:sldChg>
      <pc:sldChg chg="del mod">
        <pc:chgData name="Rafael Alves De Souza" userId="S::1350350@sga.pucminas.br::fbb43ebb-ab01-4777-98f6-7a83d127ff1f" providerId="AD" clId="Web-{FE043746-60CE-4CF6-8856-571CCE443EC3}" dt="2022-03-30T22:49:01.882" v="2"/>
        <pc:sldMkLst>
          <pc:docMk/>
          <pc:sldMk cId="2507685908" sldId="258"/>
        </pc:sldMkLst>
      </pc:sldChg>
      <pc:sldChg chg="del mod">
        <pc:chgData name="Rafael Alves De Souza" userId="S::1350350@sga.pucminas.br::fbb43ebb-ab01-4777-98f6-7a83d127ff1f" providerId="AD" clId="Web-{FE043746-60CE-4CF6-8856-571CCE443EC3}" dt="2022-03-30T22:49:07.226" v="5"/>
        <pc:sldMkLst>
          <pc:docMk/>
          <pc:sldMk cId="3094769617" sldId="259"/>
        </pc:sldMkLst>
      </pc:sldChg>
      <pc:sldChg chg="del mod">
        <pc:chgData name="Rafael Alves De Souza" userId="S::1350350@sga.pucminas.br::fbb43ebb-ab01-4777-98f6-7a83d127ff1f" providerId="AD" clId="Web-{FE043746-60CE-4CF6-8856-571CCE443EC3}" dt="2022-03-30T22:49:03.882" v="3"/>
        <pc:sldMkLst>
          <pc:docMk/>
          <pc:sldMk cId="1455198892" sldId="260"/>
        </pc:sldMkLst>
      </pc:sldChg>
      <pc:sldMasterChg chg="mod setBg modSldLayout">
        <pc:chgData name="Rafael Alves De Souza" userId="S::1350350@sga.pucminas.br::fbb43ebb-ab01-4777-98f6-7a83d127ff1f" providerId="AD" clId="Web-{FE043746-60CE-4CF6-8856-571CCE443EC3}" dt="2022-03-30T22:48:44.725" v="1"/>
        <pc:sldMasterMkLst>
          <pc:docMk/>
          <pc:sldMasterMk cId="2637781399" sldId="2147483780"/>
        </pc:sldMasterMkLst>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1049675816" sldId="2147483781"/>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1301685133" sldId="2147483782"/>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3182445793" sldId="2147483783"/>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223212465" sldId="2147483784"/>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3643677994" sldId="2147483785"/>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499599173" sldId="2147483786"/>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1063820324" sldId="2147483787"/>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3828754073" sldId="2147483788"/>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3750521195" sldId="2147483789"/>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1052699685" sldId="2147483790"/>
          </pc:sldLayoutMkLst>
        </pc:sldLayoutChg>
        <pc:sldLayoutChg chg="mod">
          <pc:chgData name="Rafael Alves De Souza" userId="S::1350350@sga.pucminas.br::fbb43ebb-ab01-4777-98f6-7a83d127ff1f" providerId="AD" clId="Web-{FE043746-60CE-4CF6-8856-571CCE443EC3}" dt="2022-03-30T22:48:44.725" v="1"/>
          <pc:sldLayoutMkLst>
            <pc:docMk/>
            <pc:sldMasterMk cId="2637781399" sldId="2147483780"/>
            <pc:sldLayoutMk cId="433156139" sldId="2147483791"/>
          </pc:sldLayoutMkLst>
        </pc:sldLayoutChg>
      </pc:sldMasterChg>
    </pc:docChg>
  </pc:docChgLst>
  <pc:docChgLst>
    <pc:chgData name="Mariana Julia Estevam Correa" userId="S::720078@sga.pucminas.br::8839bbb1-0644-4c0c-9618-525d86328b54" providerId="AD" clId="Web-{FC30EA3E-7718-4925-A54D-D592098A240A}"/>
    <pc:docChg chg="modSld">
      <pc:chgData name="Mariana Julia Estevam Correa" userId="S::720078@sga.pucminas.br::8839bbb1-0644-4c0c-9618-525d86328b54" providerId="AD" clId="Web-{FC30EA3E-7718-4925-A54D-D592098A240A}" dt="2022-06-26T19:34:30.969" v="0"/>
      <pc:docMkLst>
        <pc:docMk/>
      </pc:docMkLst>
      <pc:sldChg chg="addSp">
        <pc:chgData name="Mariana Julia Estevam Correa" userId="S::720078@sga.pucminas.br::8839bbb1-0644-4c0c-9618-525d86328b54" providerId="AD" clId="Web-{FC30EA3E-7718-4925-A54D-D592098A240A}" dt="2022-06-26T19:34:30.969" v="0"/>
        <pc:sldMkLst>
          <pc:docMk/>
          <pc:sldMk cId="716987443" sldId="266"/>
        </pc:sldMkLst>
        <pc:spChg chg="add">
          <ac:chgData name="Mariana Julia Estevam Correa" userId="S::720078@sga.pucminas.br::8839bbb1-0644-4c0c-9618-525d86328b54" providerId="AD" clId="Web-{FC30EA3E-7718-4925-A54D-D592098A240A}" dt="2022-06-26T19:34:30.969" v="0"/>
          <ac:spMkLst>
            <pc:docMk/>
            <pc:sldMk cId="716987443" sldId="266"/>
            <ac:spMk id="5" creationId="{44EB0FFF-512F-8534-D24C-70E35DE2248B}"/>
          </ac:spMkLst>
        </pc:spChg>
      </pc:sldChg>
    </pc:docChg>
  </pc:docChgLst>
  <pc:docChgLst>
    <pc:chgData name="Mariana Julia Estevam Correa" userId="S::720078@sga.pucminas.br::8839bbb1-0644-4c0c-9618-525d86328b54" providerId="AD" clId="Web-{A1A1E404-3702-4E76-BCC5-25F133112E55}"/>
    <pc:docChg chg="modSld">
      <pc:chgData name="Mariana Julia Estevam Correa" userId="S::720078@sga.pucminas.br::8839bbb1-0644-4c0c-9618-525d86328b54" providerId="AD" clId="Web-{A1A1E404-3702-4E76-BCC5-25F133112E55}" dt="2022-04-07T22:43:48.984" v="4" actId="20577"/>
      <pc:docMkLst>
        <pc:docMk/>
      </pc:docMkLst>
      <pc:sldChg chg="modSp">
        <pc:chgData name="Mariana Julia Estevam Correa" userId="S::720078@sga.pucminas.br::8839bbb1-0644-4c0c-9618-525d86328b54" providerId="AD" clId="Web-{A1A1E404-3702-4E76-BCC5-25F133112E55}" dt="2022-04-07T22:43:48.984" v="4" actId="20577"/>
        <pc:sldMkLst>
          <pc:docMk/>
          <pc:sldMk cId="2210866551" sldId="256"/>
        </pc:sldMkLst>
        <pc:spChg chg="mod">
          <ac:chgData name="Mariana Julia Estevam Correa" userId="S::720078@sga.pucminas.br::8839bbb1-0644-4c0c-9618-525d86328b54" providerId="AD" clId="Web-{A1A1E404-3702-4E76-BCC5-25F133112E55}" dt="2022-04-07T22:43:48.984" v="4" actId="20577"/>
          <ac:spMkLst>
            <pc:docMk/>
            <pc:sldMk cId="2210866551" sldId="256"/>
            <ac:spMk id="3" creationId="{00000000-0000-0000-0000-000000000000}"/>
          </ac:spMkLst>
        </pc:spChg>
      </pc:sldChg>
    </pc:docChg>
  </pc:docChgLst>
  <pc:docChgLst>
    <pc:chgData name="Mariana Julia Estevam Correa" userId="S::720078@sga.pucminas.br::8839bbb1-0644-4c0c-9618-525d86328b54" providerId="AD" clId="Web-{D32D74BA-0AEB-DC25-DB26-293B26C89EFF}"/>
    <pc:docChg chg="modSld">
      <pc:chgData name="Mariana Julia Estevam Correa" userId="S::720078@sga.pucminas.br::8839bbb1-0644-4c0c-9618-525d86328b54" providerId="AD" clId="Web-{D32D74BA-0AEB-DC25-DB26-293B26C89EFF}" dt="2022-04-03T22:45:25.968" v="13" actId="20577"/>
      <pc:docMkLst>
        <pc:docMk/>
      </pc:docMkLst>
      <pc:sldChg chg="modSp">
        <pc:chgData name="Mariana Julia Estevam Correa" userId="S::720078@sga.pucminas.br::8839bbb1-0644-4c0c-9618-525d86328b54" providerId="AD" clId="Web-{D32D74BA-0AEB-DC25-DB26-293B26C89EFF}" dt="2022-04-03T22:45:25.968" v="13" actId="20577"/>
        <pc:sldMkLst>
          <pc:docMk/>
          <pc:sldMk cId="2210866551" sldId="256"/>
        </pc:sldMkLst>
        <pc:spChg chg="mod">
          <ac:chgData name="Mariana Julia Estevam Correa" userId="S::720078@sga.pucminas.br::8839bbb1-0644-4c0c-9618-525d86328b54" providerId="AD" clId="Web-{D32D74BA-0AEB-DC25-DB26-293B26C89EFF}" dt="2022-04-03T22:45:25.968" v="13" actId="20577"/>
          <ac:spMkLst>
            <pc:docMk/>
            <pc:sldMk cId="2210866551" sldId="256"/>
            <ac:spMk id="3" creationId="{00000000-0000-0000-0000-000000000000}"/>
          </ac:spMkLst>
        </pc:spChg>
      </pc:sldChg>
    </pc:docChg>
  </pc:docChgLst>
  <pc:docChgLst>
    <pc:chgData name="Pedro Henrique Caetano Soares" userId="S::1373928@sga.pucminas.br::35a368d2-8df8-4845-bc2f-bcce305af5da" providerId="AD" clId="Web-{E35FE7C0-6E08-4F99-8F0A-68F8F07C9255}"/>
    <pc:docChg chg="addSld modSld">
      <pc:chgData name="Pedro Henrique Caetano Soares" userId="S::1373928@sga.pucminas.br::35a368d2-8df8-4845-bc2f-bcce305af5da" providerId="AD" clId="Web-{E35FE7C0-6E08-4F99-8F0A-68F8F07C9255}" dt="2022-03-29T23:24:46.373" v="113" actId="1076"/>
      <pc:docMkLst>
        <pc:docMk/>
      </pc:docMkLst>
      <pc:sldChg chg="addSp delSp modSp mod setBg addAnim setClrOvrMap">
        <pc:chgData name="Pedro Henrique Caetano Soares" userId="S::1373928@sga.pucminas.br::35a368d2-8df8-4845-bc2f-bcce305af5da" providerId="AD" clId="Web-{E35FE7C0-6E08-4F99-8F0A-68F8F07C9255}" dt="2022-03-29T23:24:46.373" v="113" actId="1076"/>
        <pc:sldMkLst>
          <pc:docMk/>
          <pc:sldMk cId="2210866551" sldId="256"/>
        </pc:sldMkLst>
        <pc:spChg chg="del mod">
          <ac:chgData name="Pedro Henrique Caetano Soares" userId="S::1373928@sga.pucminas.br::35a368d2-8df8-4845-bc2f-bcce305af5da" providerId="AD" clId="Web-{E35FE7C0-6E08-4F99-8F0A-68F8F07C9255}" dt="2022-03-29T23:18:19.864" v="101"/>
          <ac:spMkLst>
            <pc:docMk/>
            <pc:sldMk cId="2210866551" sldId="256"/>
            <ac:spMk id="2" creationId="{00000000-0000-0000-0000-000000000000}"/>
          </ac:spMkLst>
        </pc:spChg>
        <pc:spChg chg="mod">
          <ac:chgData name="Pedro Henrique Caetano Soares" userId="S::1373928@sga.pucminas.br::35a368d2-8df8-4845-bc2f-bcce305af5da" providerId="AD" clId="Web-{E35FE7C0-6E08-4F99-8F0A-68F8F07C9255}" dt="2022-03-29T23:24:46.373" v="113" actId="1076"/>
          <ac:spMkLst>
            <pc:docMk/>
            <pc:sldMk cId="2210866551" sldId="256"/>
            <ac:spMk id="3" creationId="{00000000-0000-0000-0000-000000000000}"/>
          </ac:spMkLst>
        </pc:spChg>
        <pc:spChg chg="add del mod">
          <ac:chgData name="Pedro Henrique Caetano Soares" userId="S::1373928@sga.pucminas.br::35a368d2-8df8-4845-bc2f-bcce305af5da" providerId="AD" clId="Web-{E35FE7C0-6E08-4F99-8F0A-68F8F07C9255}" dt="2022-03-29T23:14:53.758" v="80"/>
          <ac:spMkLst>
            <pc:docMk/>
            <pc:sldMk cId="2210866551" sldId="256"/>
            <ac:spMk id="6" creationId="{CDD23ED8-5E9D-0D83-9A13-AF03F2C73919}"/>
          </ac:spMkLst>
        </pc:spChg>
        <pc:spChg chg="add del mod">
          <ac:chgData name="Pedro Henrique Caetano Soares" userId="S::1373928@sga.pucminas.br::35a368d2-8df8-4845-bc2f-bcce305af5da" providerId="AD" clId="Web-{E35FE7C0-6E08-4F99-8F0A-68F8F07C9255}" dt="2022-03-29T23:14:50.773" v="79"/>
          <ac:spMkLst>
            <pc:docMk/>
            <pc:sldMk cId="2210866551" sldId="256"/>
            <ac:spMk id="7" creationId="{0917EF12-131F-6B48-CD69-A88895EF4EFD}"/>
          </ac:spMkLst>
        </pc:spChg>
        <pc:spChg chg="add del mod">
          <ac:chgData name="Pedro Henrique Caetano Soares" userId="S::1373928@sga.pucminas.br::35a368d2-8df8-4845-bc2f-bcce305af5da" providerId="AD" clId="Web-{E35FE7C0-6E08-4F99-8F0A-68F8F07C9255}" dt="2022-03-29T23:17:05.844" v="90"/>
          <ac:spMkLst>
            <pc:docMk/>
            <pc:sldMk cId="2210866551" sldId="256"/>
            <ac:spMk id="8" creationId="{E0C881BE-04A5-F5EE-3C2E-1BBE0AA3F71C}"/>
          </ac:spMkLst>
        </pc:spChg>
        <pc:spChg chg="add del">
          <ac:chgData name="Pedro Henrique Caetano Soares" userId="S::1373928@sga.pucminas.br::35a368d2-8df8-4845-bc2f-bcce305af5da" providerId="AD" clId="Web-{E35FE7C0-6E08-4F99-8F0A-68F8F07C9255}" dt="2022-03-29T23:24:25.106" v="108"/>
          <ac:spMkLst>
            <pc:docMk/>
            <pc:sldMk cId="2210866551" sldId="256"/>
            <ac:spMk id="10" creationId="{E49CC64F-7275-4E33-961B-0C5CDC439875}"/>
          </ac:spMkLst>
        </pc:spChg>
        <pc:spChg chg="add del mod">
          <ac:chgData name="Pedro Henrique Caetano Soares" userId="S::1373928@sga.pucminas.br::35a368d2-8df8-4845-bc2f-bcce305af5da" providerId="AD" clId="Web-{E35FE7C0-6E08-4F99-8F0A-68F8F07C9255}" dt="2022-03-29T23:18:30.614" v="103"/>
          <ac:spMkLst>
            <pc:docMk/>
            <pc:sldMk cId="2210866551" sldId="256"/>
            <ac:spMk id="11" creationId="{59D1632B-EA7A-7BBA-2A21-DBE0EC0DEF67}"/>
          </ac:spMkLst>
        </pc:spChg>
        <pc:spChg chg="add del mod">
          <ac:chgData name="Pedro Henrique Caetano Soares" userId="S::1373928@sga.pucminas.br::35a368d2-8df8-4845-bc2f-bcce305af5da" providerId="AD" clId="Web-{E35FE7C0-6E08-4F99-8F0A-68F8F07C9255}" dt="2022-03-29T23:18:34.912" v="104"/>
          <ac:spMkLst>
            <pc:docMk/>
            <pc:sldMk cId="2210866551" sldId="256"/>
            <ac:spMk id="13" creationId="{44B45B18-D6A2-5568-35DC-1788D33F5BD7}"/>
          </ac:spMkLst>
        </pc:spChg>
        <pc:spChg chg="add">
          <ac:chgData name="Pedro Henrique Caetano Soares" userId="S::1373928@sga.pucminas.br::35a368d2-8df8-4845-bc2f-bcce305af5da" providerId="AD" clId="Web-{E35FE7C0-6E08-4F99-8F0A-68F8F07C9255}" dt="2022-03-29T23:24:25.106" v="108"/>
          <ac:spMkLst>
            <pc:docMk/>
            <pc:sldMk cId="2210866551" sldId="256"/>
            <ac:spMk id="15" creationId="{E49CC64F-7275-4E33-961B-0C5CDC439875}"/>
          </ac:spMkLst>
        </pc:spChg>
        <pc:picChg chg="mod">
          <ac:chgData name="Pedro Henrique Caetano Soares" userId="S::1373928@sga.pucminas.br::35a368d2-8df8-4845-bc2f-bcce305af5da" providerId="AD" clId="Web-{E35FE7C0-6E08-4F99-8F0A-68F8F07C9255}" dt="2022-03-29T23:17:12.172" v="91"/>
          <ac:picMkLst>
            <pc:docMk/>
            <pc:sldMk cId="2210866551" sldId="256"/>
            <ac:picMk id="5" creationId="{B5EE6622-2DC9-77B6-E89C-0EF30102F2A4}"/>
          </ac:picMkLst>
        </pc:picChg>
      </pc:sldChg>
      <pc:sldChg chg="new">
        <pc:chgData name="Pedro Henrique Caetano Soares" userId="S::1373928@sga.pucminas.br::35a368d2-8df8-4845-bc2f-bcce305af5da" providerId="AD" clId="Web-{E35FE7C0-6E08-4F99-8F0A-68F8F07C9255}" dt="2022-03-29T23:10:02.209" v="33"/>
        <pc:sldMkLst>
          <pc:docMk/>
          <pc:sldMk cId="131084918" sldId="257"/>
        </pc:sldMkLst>
      </pc:sldChg>
    </pc:docChg>
  </pc:docChgLst>
  <pc:docChgLst>
    <pc:chgData name="Pedro Henrique Caetano Soares" userId="S::1373928@sga.pucminas.br::35a368d2-8df8-4845-bc2f-bcce305af5da" providerId="AD" clId="Web-{3769C814-8540-4E19-8386-1F7F7E902994}"/>
    <pc:docChg chg="modSld">
      <pc:chgData name="Pedro Henrique Caetano Soares" userId="S::1373928@sga.pucminas.br::35a368d2-8df8-4845-bc2f-bcce305af5da" providerId="AD" clId="Web-{3769C814-8540-4E19-8386-1F7F7E902994}" dt="2022-04-04T15:50:49.269" v="0" actId="20577"/>
      <pc:docMkLst>
        <pc:docMk/>
      </pc:docMkLst>
      <pc:sldChg chg="modSp">
        <pc:chgData name="Pedro Henrique Caetano Soares" userId="S::1373928@sga.pucminas.br::35a368d2-8df8-4845-bc2f-bcce305af5da" providerId="AD" clId="Web-{3769C814-8540-4E19-8386-1F7F7E902994}" dt="2022-04-04T15:50:49.269" v="0" actId="20577"/>
        <pc:sldMkLst>
          <pc:docMk/>
          <pc:sldMk cId="2759594499" sldId="263"/>
        </pc:sldMkLst>
        <pc:spChg chg="mod">
          <ac:chgData name="Pedro Henrique Caetano Soares" userId="S::1373928@sga.pucminas.br::35a368d2-8df8-4845-bc2f-bcce305af5da" providerId="AD" clId="Web-{3769C814-8540-4E19-8386-1F7F7E902994}" dt="2022-04-04T15:50:49.269" v="0" actId="20577"/>
          <ac:spMkLst>
            <pc:docMk/>
            <pc:sldMk cId="2759594499" sldId="263"/>
            <ac:spMk id="2" creationId="{2EDAA312-74DF-980B-B19C-192D3871D4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04967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05269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331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3016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244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232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4367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9959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06382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82875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5052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63778139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435304" y="1019048"/>
            <a:ext cx="4087305" cy="4060014"/>
          </a:xfrm>
        </p:spPr>
        <p:txBody>
          <a:bodyPr vert="horz" lIns="91440" tIns="45720" rIns="91440" bIns="45720" rtlCol="0" anchor="t">
            <a:normAutofit fontScale="92500" lnSpcReduction="20000"/>
          </a:bodyPr>
          <a:lstStyle/>
          <a:p>
            <a:pPr algn="l"/>
            <a:r>
              <a:rPr lang="de-DE" sz="2000" b="1" dirty="0">
                <a:solidFill>
                  <a:schemeClr val="bg1">
                    <a:lumMod val="85000"/>
                    <a:lumOff val="15000"/>
                  </a:schemeClr>
                </a:solidFill>
                <a:ea typeface="+mn-lt"/>
                <a:cs typeface="+mn-lt"/>
              </a:rPr>
              <a:t>CURSO ANÁLISE E DESENVOLVIMENTO DE SISTEMAS </a:t>
            </a:r>
            <a:r>
              <a:rPr lang="de-DE" sz="2000" b="1" dirty="0">
                <a:solidFill>
                  <a:schemeClr val="bg1">
                    <a:lumMod val="85000"/>
                    <a:lumOff val="15000"/>
                  </a:schemeClr>
                </a:solidFill>
                <a:cs typeface="Calibri"/>
              </a:rPr>
              <a:t>01/2022 - PUC MINAS</a:t>
            </a:r>
            <a:endParaRPr lang="pt-BR" dirty="0">
              <a:solidFill>
                <a:schemeClr val="bg1">
                  <a:lumMod val="85000"/>
                  <a:lumOff val="15000"/>
                </a:schemeClr>
              </a:solidFill>
              <a:cs typeface="Calibri"/>
            </a:endParaRPr>
          </a:p>
          <a:p>
            <a:pPr algn="l"/>
            <a:r>
              <a:rPr lang="de-DE" sz="2000" b="1" dirty="0">
                <a:solidFill>
                  <a:schemeClr val="bg1">
                    <a:lumMod val="85000"/>
                    <a:lumOff val="15000"/>
                  </a:schemeClr>
                </a:solidFill>
                <a:cs typeface="Calibri"/>
              </a:rPr>
              <a:t>EIXO 1 - TURMA 1 -  GRUPO 1 – PROJETO: DESENVOLVIMENTO DE APLICAÇÃO WEB FRONT-END</a:t>
            </a:r>
            <a:endParaRPr lang="de-DE" dirty="0">
              <a:solidFill>
                <a:schemeClr val="bg1">
                  <a:lumMod val="85000"/>
                  <a:lumOff val="15000"/>
                </a:schemeClr>
              </a:solidFill>
            </a:endParaRPr>
          </a:p>
          <a:p>
            <a:pPr algn="l"/>
            <a:r>
              <a:rPr lang="de-DE" sz="2000" b="1" dirty="0" err="1">
                <a:solidFill>
                  <a:schemeClr val="bg1">
                    <a:lumMod val="85000"/>
                    <a:lumOff val="15000"/>
                  </a:schemeClr>
                </a:solidFill>
                <a:cs typeface="Calibri"/>
              </a:rPr>
              <a:t>Participantes</a:t>
            </a:r>
            <a:r>
              <a:rPr lang="de-DE" sz="2000" b="1" dirty="0">
                <a:solidFill>
                  <a:schemeClr val="bg1">
                    <a:lumMod val="85000"/>
                    <a:lumOff val="15000"/>
                  </a:schemeClr>
                </a:solidFill>
                <a:cs typeface="Calibri"/>
              </a:rPr>
              <a:t>:</a:t>
            </a:r>
          </a:p>
          <a:p>
            <a:pPr marL="342900" indent="-342900" algn="l">
              <a:buChar char="•"/>
            </a:pPr>
            <a:r>
              <a:rPr lang="de-DE" sz="2000" b="1" dirty="0">
                <a:solidFill>
                  <a:schemeClr val="bg1">
                    <a:lumMod val="85000"/>
                    <a:lumOff val="15000"/>
                  </a:schemeClr>
                </a:solidFill>
                <a:cs typeface="Calibri"/>
              </a:rPr>
              <a:t>Pedro Henrique Caetano Soares</a:t>
            </a:r>
            <a:endParaRPr lang="de-DE" sz="2000" b="1" dirty="0">
              <a:solidFill>
                <a:schemeClr val="bg1">
                  <a:lumMod val="85000"/>
                  <a:lumOff val="15000"/>
                </a:schemeClr>
              </a:solidFill>
              <a:ea typeface="Calibri"/>
              <a:cs typeface="Calibri"/>
            </a:endParaRPr>
          </a:p>
          <a:p>
            <a:pPr marL="342900" indent="-342900" algn="l">
              <a:buChar char="•"/>
            </a:pPr>
            <a:r>
              <a:rPr lang="de-DE" sz="2000" b="1" dirty="0">
                <a:solidFill>
                  <a:schemeClr val="bg1">
                    <a:lumMod val="85000"/>
                    <a:lumOff val="15000"/>
                  </a:schemeClr>
                </a:solidFill>
                <a:ea typeface="Calibri"/>
                <a:cs typeface="Calibri"/>
              </a:rPr>
              <a:t>Mariana </a:t>
            </a:r>
            <a:r>
              <a:rPr lang="de-DE" sz="2000" b="1" dirty="0" err="1">
                <a:solidFill>
                  <a:schemeClr val="bg1">
                    <a:lumMod val="85000"/>
                    <a:lumOff val="15000"/>
                  </a:schemeClr>
                </a:solidFill>
                <a:ea typeface="Calibri"/>
                <a:cs typeface="Calibri"/>
              </a:rPr>
              <a:t>Júlia</a:t>
            </a:r>
            <a:r>
              <a:rPr lang="de-DE" sz="2000" b="1" dirty="0">
                <a:solidFill>
                  <a:schemeClr val="bg1">
                    <a:lumMod val="85000"/>
                    <a:lumOff val="15000"/>
                  </a:schemeClr>
                </a:solidFill>
                <a:ea typeface="Calibri"/>
                <a:cs typeface="Calibri"/>
              </a:rPr>
              <a:t> </a:t>
            </a:r>
            <a:r>
              <a:rPr lang="de-DE" sz="2000" b="1" dirty="0" err="1">
                <a:solidFill>
                  <a:schemeClr val="bg1">
                    <a:lumMod val="85000"/>
                    <a:lumOff val="15000"/>
                  </a:schemeClr>
                </a:solidFill>
                <a:ea typeface="Calibri"/>
                <a:cs typeface="Calibri"/>
              </a:rPr>
              <a:t>Estevam</a:t>
            </a:r>
            <a:r>
              <a:rPr lang="de-DE" sz="2000" b="1" dirty="0">
                <a:solidFill>
                  <a:schemeClr val="bg1">
                    <a:lumMod val="85000"/>
                    <a:lumOff val="15000"/>
                  </a:schemeClr>
                </a:solidFill>
                <a:ea typeface="Calibri"/>
                <a:cs typeface="Calibri"/>
              </a:rPr>
              <a:t> </a:t>
            </a:r>
            <a:r>
              <a:rPr lang="de-DE" sz="2000" b="1" dirty="0" err="1">
                <a:solidFill>
                  <a:schemeClr val="bg1">
                    <a:lumMod val="85000"/>
                    <a:lumOff val="15000"/>
                  </a:schemeClr>
                </a:solidFill>
                <a:ea typeface="Calibri"/>
                <a:cs typeface="Calibri"/>
              </a:rPr>
              <a:t>Corrêa</a:t>
            </a:r>
            <a:endParaRPr lang="de-DE" sz="2000" b="1" dirty="0">
              <a:solidFill>
                <a:schemeClr val="bg1">
                  <a:lumMod val="85000"/>
                  <a:lumOff val="15000"/>
                </a:schemeClr>
              </a:solidFill>
              <a:cs typeface="Calibri"/>
            </a:endParaRPr>
          </a:p>
          <a:p>
            <a:pPr marL="342900" indent="-342900" algn="l">
              <a:buChar char="•"/>
            </a:pPr>
            <a:r>
              <a:rPr lang="de-DE" sz="2000" b="1" dirty="0">
                <a:solidFill>
                  <a:schemeClr val="bg1">
                    <a:lumMod val="85000"/>
                    <a:lumOff val="15000"/>
                  </a:schemeClr>
                </a:solidFill>
                <a:cs typeface="Calibri"/>
              </a:rPr>
              <a:t>Rafael Alves de Souza</a:t>
            </a:r>
            <a:endParaRPr lang="de-DE" sz="2000" b="1" dirty="0">
              <a:solidFill>
                <a:schemeClr val="bg1">
                  <a:lumMod val="85000"/>
                  <a:lumOff val="15000"/>
                </a:schemeClr>
              </a:solidFill>
              <a:ea typeface="Calibri"/>
              <a:cs typeface="Calibri"/>
            </a:endParaRPr>
          </a:p>
          <a:p>
            <a:pPr marL="342900" indent="-342900" algn="l">
              <a:buChar char="•"/>
            </a:pPr>
            <a:r>
              <a:rPr lang="de-DE" sz="2000" b="1" dirty="0" err="1">
                <a:solidFill>
                  <a:schemeClr val="bg1">
                    <a:lumMod val="85000"/>
                    <a:lumOff val="15000"/>
                  </a:schemeClr>
                </a:solidFill>
                <a:ea typeface="Calibri"/>
                <a:cs typeface="Calibri"/>
              </a:rPr>
              <a:t>Lorran</a:t>
            </a:r>
            <a:r>
              <a:rPr lang="de-DE" sz="2000" b="1" dirty="0">
                <a:solidFill>
                  <a:schemeClr val="bg1">
                    <a:lumMod val="85000"/>
                    <a:lumOff val="15000"/>
                  </a:schemeClr>
                </a:solidFill>
                <a:ea typeface="Calibri"/>
                <a:cs typeface="Calibri"/>
              </a:rPr>
              <a:t> de </a:t>
            </a:r>
            <a:r>
              <a:rPr lang="de-DE" sz="2000" b="1" dirty="0" err="1">
                <a:solidFill>
                  <a:schemeClr val="bg1">
                    <a:lumMod val="85000"/>
                    <a:lumOff val="15000"/>
                  </a:schemeClr>
                </a:solidFill>
                <a:ea typeface="Calibri"/>
                <a:cs typeface="Calibri"/>
              </a:rPr>
              <a:t>França</a:t>
            </a:r>
            <a:r>
              <a:rPr lang="de-DE" sz="2000" b="1" dirty="0">
                <a:solidFill>
                  <a:schemeClr val="bg1">
                    <a:lumMod val="85000"/>
                    <a:lumOff val="15000"/>
                  </a:schemeClr>
                </a:solidFill>
                <a:ea typeface="Calibri"/>
                <a:cs typeface="Calibri"/>
              </a:rPr>
              <a:t> Marins</a:t>
            </a:r>
          </a:p>
          <a:p>
            <a:pPr marL="342900" indent="-342900" algn="l">
              <a:buChar char="•"/>
            </a:pPr>
            <a:r>
              <a:rPr lang="de-DE" sz="2000" b="1" dirty="0">
                <a:solidFill>
                  <a:schemeClr val="bg1">
                    <a:lumMod val="85000"/>
                    <a:lumOff val="15000"/>
                  </a:schemeClr>
                </a:solidFill>
                <a:ea typeface="Calibri"/>
                <a:cs typeface="Calibri"/>
              </a:rPr>
              <a:t>Matheus Henrique Garcia Queiroz</a:t>
            </a:r>
          </a:p>
          <a:p>
            <a:pPr marL="342900" indent="-342900" algn="l">
              <a:buChar char="•"/>
            </a:pPr>
            <a:r>
              <a:rPr lang="de-DE" sz="2000" b="1" dirty="0">
                <a:solidFill>
                  <a:schemeClr val="bg1">
                    <a:lumMod val="85000"/>
                    <a:lumOff val="15000"/>
                  </a:schemeClr>
                </a:solidFill>
                <a:ea typeface="Calibri"/>
                <a:cs typeface="Calibri"/>
              </a:rPr>
              <a:t>Leonardo </a:t>
            </a:r>
            <a:r>
              <a:rPr lang="de-DE" sz="2000" b="1" dirty="0" err="1">
                <a:solidFill>
                  <a:schemeClr val="bg1">
                    <a:lumMod val="85000"/>
                    <a:lumOff val="15000"/>
                  </a:schemeClr>
                </a:solidFill>
                <a:ea typeface="Calibri"/>
                <a:cs typeface="Calibri"/>
              </a:rPr>
              <a:t>Siqueira</a:t>
            </a:r>
            <a:r>
              <a:rPr lang="de-DE" sz="2000" b="1" dirty="0">
                <a:solidFill>
                  <a:schemeClr val="bg1">
                    <a:lumMod val="85000"/>
                    <a:lumOff val="15000"/>
                  </a:schemeClr>
                </a:solidFill>
                <a:ea typeface="Calibri"/>
                <a:cs typeface="Calibri"/>
              </a:rPr>
              <a:t> Menezes</a:t>
            </a:r>
          </a:p>
          <a:p>
            <a:pPr marL="342900" indent="-342900" algn="l">
              <a:buChar char="•"/>
            </a:pPr>
            <a:r>
              <a:rPr lang="de-DE" sz="2000" b="1" dirty="0">
                <a:solidFill>
                  <a:schemeClr val="bg1">
                    <a:lumMod val="85000"/>
                    <a:lumOff val="15000"/>
                  </a:schemeClr>
                </a:solidFill>
                <a:ea typeface="Calibri"/>
                <a:cs typeface="Calibri"/>
              </a:rPr>
              <a:t>Silvia Cristina De Oliveira Teixeira</a:t>
            </a:r>
          </a:p>
          <a:p>
            <a:pPr marL="342900" indent="-342900" algn="l">
              <a:buChar char="•"/>
            </a:pPr>
            <a:endParaRPr lang="de-DE" sz="2000" b="1">
              <a:solidFill>
                <a:schemeClr val="bg1">
                  <a:lumMod val="85000"/>
                  <a:lumOff val="15000"/>
                </a:schemeClr>
              </a:solidFill>
              <a:ea typeface="Calibri"/>
              <a:cs typeface="Calibri"/>
            </a:endParaRPr>
          </a:p>
          <a:p>
            <a:pPr marL="342900" indent="-342900" algn="l">
              <a:buChar char="•"/>
            </a:pPr>
            <a:endParaRPr lang="de-DE" sz="700">
              <a:solidFill>
                <a:srgbClr val="A6A6A6"/>
              </a:solidFill>
              <a:ea typeface="Calibri"/>
              <a:cs typeface="Calibri"/>
            </a:endParaRPr>
          </a:p>
          <a:p>
            <a:pPr marL="342900" indent="-342900" algn="l">
              <a:buChar char="•"/>
            </a:pPr>
            <a:endParaRPr lang="de-DE" sz="700">
              <a:ea typeface="Calibri"/>
              <a:cs typeface="Calibri"/>
            </a:endParaRPr>
          </a:p>
        </p:txBody>
      </p:sp>
      <p:pic>
        <p:nvPicPr>
          <p:cNvPr id="5" name="Imagem 5" descr="Logotipo, nome da empresa&#10;&#10;Descrição gerada automaticamente">
            <a:extLst>
              <a:ext uri="{FF2B5EF4-FFF2-40B4-BE49-F238E27FC236}">
                <a16:creationId xmlns:a16="http://schemas.microsoft.com/office/drawing/2014/main" id="{B5EE6622-2DC9-77B6-E89C-0EF30102F2A4}"/>
              </a:ext>
            </a:extLst>
          </p:cNvPr>
          <p:cNvPicPr>
            <a:picLocks noChangeAspect="1"/>
          </p:cNvPicPr>
          <p:nvPr/>
        </p:nvPicPr>
        <p:blipFill rotWithShape="1">
          <a:blip r:embed="rId2"/>
          <a:srcRect t="2067" r="-1" b="357"/>
          <a:stretch/>
        </p:blipFill>
        <p:spPr>
          <a:xfrm>
            <a:off x="-72189" y="11"/>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 name="CaixaDeTexto 1">
            <a:extLst>
              <a:ext uri="{FF2B5EF4-FFF2-40B4-BE49-F238E27FC236}">
                <a16:creationId xmlns:a16="http://schemas.microsoft.com/office/drawing/2014/main" id="{711B869B-4627-5B87-3E34-BBFB189AE003}"/>
              </a:ext>
            </a:extLst>
          </p:cNvPr>
          <p:cNvSpPr txBox="1"/>
          <p:nvPr/>
        </p:nvSpPr>
        <p:spPr>
          <a:xfrm>
            <a:off x="7962358" y="557844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pt-BR" b="1">
                <a:solidFill>
                  <a:schemeClr val="bg1">
                    <a:lumMod val="85000"/>
                    <a:lumOff val="15000"/>
                  </a:schemeClr>
                </a:solidFill>
                <a:cs typeface="Calibri"/>
              </a:rPr>
              <a:t>Professor(a): Joyce Christina de Paiva Carvalho</a:t>
            </a:r>
            <a:endParaRPr lang="pt-BR">
              <a:solidFill>
                <a:schemeClr val="bg1">
                  <a:lumMod val="85000"/>
                  <a:lumOff val="15000"/>
                </a:schemeClr>
              </a:solidFill>
              <a:cs typeface="Calibri"/>
            </a:endParaRPr>
          </a:p>
        </p:txBody>
      </p:sp>
      <p:pic>
        <p:nvPicPr>
          <p:cNvPr id="6" name="Gráfico 6" descr="Pegadas de pata estrutura de tópicos">
            <a:extLst>
              <a:ext uri="{FF2B5EF4-FFF2-40B4-BE49-F238E27FC236}">
                <a16:creationId xmlns:a16="http://schemas.microsoft.com/office/drawing/2014/main" id="{3EE782C3-940C-A3F5-9776-4478FF235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20000">
            <a:off x="448093" y="438484"/>
            <a:ext cx="1042736" cy="1042736"/>
          </a:xfrm>
          <a:prstGeom prst="rect">
            <a:avLst/>
          </a:prstGeom>
        </p:spPr>
      </p:pic>
      <p:pic>
        <p:nvPicPr>
          <p:cNvPr id="8" name="Gráfico 8" descr="Cachorrinho 2 estrutura de tópicos">
            <a:extLst>
              <a:ext uri="{FF2B5EF4-FFF2-40B4-BE49-F238E27FC236}">
                <a16:creationId xmlns:a16="http://schemas.microsoft.com/office/drawing/2014/main" id="{F9B7E008-5B42-EBE3-EFCA-1EBB59D1DA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352" y="5118601"/>
            <a:ext cx="1628273" cy="1628273"/>
          </a:xfrm>
          <a:prstGeom prst="rect">
            <a:avLst/>
          </a:prstGeom>
        </p:spPr>
      </p:pic>
    </p:spTree>
    <p:extLst>
      <p:ext uri="{BB962C8B-B14F-4D97-AF65-F5344CB8AC3E}">
        <p14:creationId xmlns:p14="http://schemas.microsoft.com/office/powerpoint/2010/main" val="22108665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b="1">
                <a:solidFill>
                  <a:schemeClr val="bg1">
                    <a:lumMod val="95000"/>
                  </a:schemeClr>
                </a:solidFill>
                <a:latin typeface="Algerian"/>
                <a:ea typeface="+mj-lt"/>
                <a:cs typeface="+mj-lt"/>
              </a:rPr>
              <a:t>requisitos não funcionais</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ea typeface="+mn-lt"/>
              <a:cs typeface="+mn-lt"/>
            </a:endParaRP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Imagem 5" descr="Texto&#10;&#10;Descrição gerada automaticamente">
            <a:extLst>
              <a:ext uri="{FF2B5EF4-FFF2-40B4-BE49-F238E27FC236}">
                <a16:creationId xmlns:a16="http://schemas.microsoft.com/office/drawing/2014/main" id="{3C7F7463-AE56-23B2-BE32-D3134A92544E}"/>
              </a:ext>
            </a:extLst>
          </p:cNvPr>
          <p:cNvPicPr>
            <a:picLocks noChangeAspect="1"/>
          </p:cNvPicPr>
          <p:nvPr/>
        </p:nvPicPr>
        <p:blipFill>
          <a:blip r:embed="rId2"/>
          <a:stretch>
            <a:fillRect/>
          </a:stretch>
        </p:blipFill>
        <p:spPr>
          <a:xfrm>
            <a:off x="5874025" y="1366860"/>
            <a:ext cx="5810738" cy="2285675"/>
          </a:xfrm>
          <a:prstGeom prst="rect">
            <a:avLst/>
          </a:prstGeom>
        </p:spPr>
      </p:pic>
    </p:spTree>
    <p:extLst>
      <p:ext uri="{BB962C8B-B14F-4D97-AF65-F5344CB8AC3E}">
        <p14:creationId xmlns:p14="http://schemas.microsoft.com/office/powerpoint/2010/main" val="273181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b="1">
                <a:solidFill>
                  <a:schemeClr val="bg1">
                    <a:lumMod val="95000"/>
                  </a:schemeClr>
                </a:solidFill>
                <a:latin typeface="Algerian"/>
                <a:ea typeface="+mj-lt"/>
                <a:cs typeface="+mj-lt"/>
              </a:rPr>
              <a:t>Restrições</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ea typeface="+mn-lt"/>
              <a:cs typeface="+mn-lt"/>
            </a:endParaRP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m 5" descr="Tabela&#10;&#10;Descrição gerada automaticamente">
            <a:extLst>
              <a:ext uri="{FF2B5EF4-FFF2-40B4-BE49-F238E27FC236}">
                <a16:creationId xmlns:a16="http://schemas.microsoft.com/office/drawing/2014/main" id="{6BD97995-6961-887F-C916-1C9AF78194B6}"/>
              </a:ext>
            </a:extLst>
          </p:cNvPr>
          <p:cNvPicPr>
            <a:picLocks noChangeAspect="1"/>
          </p:cNvPicPr>
          <p:nvPr/>
        </p:nvPicPr>
        <p:blipFill>
          <a:blip r:embed="rId2"/>
          <a:stretch>
            <a:fillRect/>
          </a:stretch>
        </p:blipFill>
        <p:spPr>
          <a:xfrm>
            <a:off x="5781919" y="2662579"/>
            <a:ext cx="6406663" cy="940067"/>
          </a:xfrm>
          <a:prstGeom prst="rect">
            <a:avLst/>
          </a:prstGeom>
        </p:spPr>
      </p:pic>
    </p:spTree>
    <p:extLst>
      <p:ext uri="{BB962C8B-B14F-4D97-AF65-F5344CB8AC3E}">
        <p14:creationId xmlns:p14="http://schemas.microsoft.com/office/powerpoint/2010/main" val="243140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3BDA4-6AA5-9C97-E099-F0810CAA6DE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B94BCD9A-138B-FA3C-3D20-307FB0891D9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94724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a:solidFill>
                  <a:srgbClr val="FFFFFF"/>
                </a:solidFill>
                <a:latin typeface="Algerian"/>
                <a:cs typeface="Calibri Light"/>
              </a:rPr>
              <a:t>Introdução</a:t>
            </a:r>
            <a:endParaRPr lang="pt-BR" sz="4800">
              <a:solidFill>
                <a:srgbClr val="FFFFFF"/>
              </a:solidFill>
              <a:latin typeface="Algerian"/>
            </a:endParaRP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r>
              <a:rPr lang="pt-BR" sz="2000">
                <a:solidFill>
                  <a:schemeClr val="tx1">
                    <a:alpha val="80000"/>
                  </a:schemeClr>
                </a:solidFill>
                <a:cs typeface="Calibri"/>
              </a:rPr>
              <a:t>Consequências da falta dessa plataforma;</a:t>
            </a:r>
          </a:p>
          <a:p>
            <a:r>
              <a:rPr lang="pt-BR" sz="2000">
                <a:solidFill>
                  <a:schemeClr val="tx1">
                    <a:alpha val="80000"/>
                  </a:schemeClr>
                </a:solidFill>
                <a:cs typeface="Calibri"/>
              </a:rPr>
              <a:t>Importância do cartão de vacinação;</a:t>
            </a:r>
          </a:p>
          <a:p>
            <a:r>
              <a:rPr lang="pt-BR" sz="2000">
                <a:solidFill>
                  <a:schemeClr val="tx1">
                    <a:alpha val="80000"/>
                  </a:schemeClr>
                </a:solidFill>
                <a:cs typeface="Calibri"/>
              </a:rPr>
              <a:t>Riscos oferecidos por outros portais.</a:t>
            </a: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11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a:solidFill>
                  <a:schemeClr val="bg1"/>
                </a:solidFill>
                <a:latin typeface="Algerian"/>
                <a:cs typeface="Calibri Light"/>
              </a:rPr>
              <a:t>Problema</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algn="just"/>
            <a:r>
              <a:rPr lang="pt-BR" sz="2000">
                <a:ea typeface="+mn-lt"/>
                <a:cs typeface="+mn-lt"/>
              </a:rPr>
              <a:t>De acordo com o que foi proposto, o problema que se busca resolver com esse projeto é a falta de uma plataforma que unifique e simplifique as informações de busca para o parceiro do seu pet.</a:t>
            </a:r>
            <a:endParaRPr lang="pt-B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51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a:solidFill>
                  <a:schemeClr val="bg1"/>
                </a:solidFill>
                <a:latin typeface="Algerian"/>
                <a:cs typeface="Calibri Light"/>
              </a:rPr>
              <a:t>Objetivo</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cs typeface="Calibri"/>
            </a:endParaRPr>
          </a:p>
          <a:p>
            <a:pPr marL="0" indent="0" algn="just">
              <a:buNone/>
            </a:pPr>
            <a:r>
              <a:rPr lang="pt-BR" sz="2000">
                <a:ea typeface="+mn-lt"/>
                <a:cs typeface="+mn-lt"/>
              </a:rPr>
              <a:t>Como objetivos específicos, podemos ressaltar:</a:t>
            </a:r>
          </a:p>
          <a:p>
            <a:pPr algn="just"/>
            <a:r>
              <a:rPr lang="pt-BR" sz="2000">
                <a:ea typeface="+mn-lt"/>
                <a:cs typeface="+mn-lt"/>
              </a:rPr>
              <a:t>Permitir a inserção de dados e contatos do tutor, bem como informações e fotos do animal.</a:t>
            </a:r>
          </a:p>
          <a:p>
            <a:pPr algn="just"/>
            <a:r>
              <a:rPr lang="pt-BR" sz="2000">
                <a:ea typeface="+mn-lt"/>
                <a:cs typeface="+mn-lt"/>
              </a:rPr>
              <a:t>Prover mecanismo de busca por raça e sexo do animal para facilitar a navegação.</a:t>
            </a: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6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200" b="1">
                <a:solidFill>
                  <a:schemeClr val="bg1"/>
                </a:solidFill>
                <a:latin typeface="Algerian"/>
                <a:ea typeface="+mj-lt"/>
                <a:cs typeface="+mj-lt"/>
              </a:rPr>
              <a:t>Justificativa</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algn="just"/>
            <a:r>
              <a:rPr lang="pt-BR" sz="2000">
                <a:ea typeface="+mn-lt"/>
                <a:cs typeface="+mn-lt"/>
              </a:rPr>
              <a:t>Com o propósito de auxiliar nessas buscas, a plataforma </a:t>
            </a:r>
            <a:r>
              <a:rPr lang="pt-BR" sz="2000" err="1">
                <a:ea typeface="+mn-lt"/>
                <a:cs typeface="+mn-lt"/>
              </a:rPr>
              <a:t>Couple</a:t>
            </a:r>
            <a:r>
              <a:rPr lang="pt-BR" sz="2000">
                <a:ea typeface="+mn-lt"/>
                <a:cs typeface="+mn-lt"/>
              </a:rPr>
              <a:t> </a:t>
            </a:r>
            <a:r>
              <a:rPr lang="pt-BR" sz="2000" err="1">
                <a:ea typeface="+mn-lt"/>
                <a:cs typeface="+mn-lt"/>
              </a:rPr>
              <a:t>Pet’s</a:t>
            </a:r>
            <a:r>
              <a:rPr lang="pt-BR" sz="2000">
                <a:ea typeface="+mn-lt"/>
                <a:cs typeface="+mn-lt"/>
              </a:rPr>
              <a:t> atende aos requisitos que mais importam na escolha de um parceiro para seu pet, baseado nos benefícios que os tutores estão procurando. </a:t>
            </a:r>
          </a:p>
          <a:p>
            <a:pPr algn="just"/>
            <a:r>
              <a:rPr lang="pt-BR" sz="2000">
                <a:ea typeface="+mn-lt"/>
                <a:cs typeface="+mn-lt"/>
              </a:rPr>
              <a:t>Dessa forma a plataforma se propõe a trazer ao tutor maior segurança em relação a outros portais que não tem esse objetivo.</a:t>
            </a: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4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b="1">
                <a:solidFill>
                  <a:schemeClr val="bg1">
                    <a:lumMod val="95000"/>
                  </a:schemeClr>
                </a:solidFill>
                <a:latin typeface="Algerian"/>
                <a:ea typeface="+mj-lt"/>
                <a:cs typeface="+mj-lt"/>
              </a:rPr>
              <a:t>Público alvo</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algn="just"/>
            <a:r>
              <a:rPr lang="pt-BR" sz="2000">
                <a:ea typeface="+mn-lt"/>
                <a:cs typeface="+mn-lt"/>
              </a:rPr>
              <a:t>O público alvo desta solução são pessoas que buscam outras pessoas que possuam pets da mesma raça para que possam assim encontrar um parceiro pet para cruzamento de acordo com as informações fornecidas para o site.</a:t>
            </a: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7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b="1" dirty="0" err="1">
                <a:solidFill>
                  <a:schemeClr val="bg1">
                    <a:lumMod val="95000"/>
                  </a:schemeClr>
                </a:solidFill>
                <a:latin typeface="Algerian"/>
                <a:ea typeface="+mj-lt"/>
                <a:cs typeface="+mj-lt"/>
              </a:rPr>
              <a:t>PersonaS</a:t>
            </a:r>
            <a:endParaRPr lang="pt-BR" sz="4800" dirty="0" err="1">
              <a:solidFill>
                <a:schemeClr val="bg1">
                  <a:lumMod val="95000"/>
                </a:schemeClr>
              </a:solidFill>
              <a:latin typeface="Algerian"/>
              <a:ea typeface="+mj-lt"/>
              <a:cs typeface="+mj-lt"/>
            </a:endParaRP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ea typeface="+mn-lt"/>
              <a:cs typeface="+mn-lt"/>
            </a:endParaRP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m 4" descr="Uma imagem contendo Interface gráfica do usuário&#10;&#10;Descrição gerada automaticamente">
            <a:extLst>
              <a:ext uri="{FF2B5EF4-FFF2-40B4-BE49-F238E27FC236}">
                <a16:creationId xmlns:a16="http://schemas.microsoft.com/office/drawing/2014/main" id="{386E5F58-0D0B-B87D-8935-C49F2BBA61A5}"/>
              </a:ext>
            </a:extLst>
          </p:cNvPr>
          <p:cNvPicPr>
            <a:picLocks noChangeAspect="1"/>
          </p:cNvPicPr>
          <p:nvPr/>
        </p:nvPicPr>
        <p:blipFill>
          <a:blip r:embed="rId2"/>
          <a:stretch>
            <a:fillRect/>
          </a:stretch>
        </p:blipFill>
        <p:spPr>
          <a:xfrm>
            <a:off x="5921131" y="828425"/>
            <a:ext cx="5664198" cy="5215801"/>
          </a:xfrm>
          <a:prstGeom prst="rect">
            <a:avLst/>
          </a:prstGeom>
        </p:spPr>
      </p:pic>
    </p:spTree>
    <p:extLst>
      <p:ext uri="{BB962C8B-B14F-4D97-AF65-F5344CB8AC3E}">
        <p14:creationId xmlns:p14="http://schemas.microsoft.com/office/powerpoint/2010/main" val="27595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b="1">
                <a:solidFill>
                  <a:schemeClr val="bg1">
                    <a:lumMod val="95000"/>
                  </a:schemeClr>
                </a:solidFill>
                <a:latin typeface="Algerian"/>
                <a:ea typeface="+mj-lt"/>
                <a:cs typeface="+mj-lt"/>
              </a:rPr>
              <a:t>Histórias de usuários</a:t>
            </a:r>
            <a:endParaRPr lang="pt-BR" sz="4800">
              <a:solidFill>
                <a:schemeClr val="bg1">
                  <a:lumMod val="95000"/>
                </a:schemeClr>
              </a:solidFill>
              <a:latin typeface="Algerian"/>
              <a:ea typeface="+mj-lt"/>
              <a:cs typeface="+mj-lt"/>
            </a:endParaRP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ea typeface="+mn-lt"/>
              <a:cs typeface="+mn-lt"/>
            </a:endParaRP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m 4" descr="Uma imagem contendo Tabela&#10;&#10;Descrição gerada automaticamente">
            <a:extLst>
              <a:ext uri="{FF2B5EF4-FFF2-40B4-BE49-F238E27FC236}">
                <a16:creationId xmlns:a16="http://schemas.microsoft.com/office/drawing/2014/main" id="{DF1FDB4F-7DD4-FAB7-5DB7-A1CC91DBE3B7}"/>
              </a:ext>
            </a:extLst>
          </p:cNvPr>
          <p:cNvPicPr>
            <a:picLocks noChangeAspect="1"/>
          </p:cNvPicPr>
          <p:nvPr/>
        </p:nvPicPr>
        <p:blipFill>
          <a:blip r:embed="rId2"/>
          <a:stretch>
            <a:fillRect/>
          </a:stretch>
        </p:blipFill>
        <p:spPr>
          <a:xfrm>
            <a:off x="5778756" y="555369"/>
            <a:ext cx="6387123" cy="4282390"/>
          </a:xfrm>
          <a:prstGeom prst="rect">
            <a:avLst/>
          </a:prstGeom>
        </p:spPr>
      </p:pic>
    </p:spTree>
    <p:extLst>
      <p:ext uri="{BB962C8B-B14F-4D97-AF65-F5344CB8AC3E}">
        <p14:creationId xmlns:p14="http://schemas.microsoft.com/office/powerpoint/2010/main" val="233940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EDAA312-74DF-980B-B19C-192D3871D4FD}"/>
              </a:ext>
            </a:extLst>
          </p:cNvPr>
          <p:cNvSpPr>
            <a:spLocks noGrp="1"/>
          </p:cNvSpPr>
          <p:nvPr>
            <p:ph type="title"/>
          </p:nvPr>
        </p:nvSpPr>
        <p:spPr>
          <a:xfrm>
            <a:off x="1188069" y="381935"/>
            <a:ext cx="4008583" cy="5974414"/>
          </a:xfrm>
        </p:spPr>
        <p:txBody>
          <a:bodyPr anchor="ctr">
            <a:normAutofit/>
          </a:bodyPr>
          <a:lstStyle/>
          <a:p>
            <a:r>
              <a:rPr lang="pt-BR" sz="4800" b="1">
                <a:solidFill>
                  <a:schemeClr val="bg1">
                    <a:lumMod val="95000"/>
                  </a:schemeClr>
                </a:solidFill>
                <a:latin typeface="Algerian"/>
                <a:ea typeface="+mj-lt"/>
                <a:cs typeface="+mj-lt"/>
              </a:rPr>
              <a:t>Requisitos funcionais</a:t>
            </a:r>
          </a:p>
        </p:txBody>
      </p:sp>
      <p:grpSp>
        <p:nvGrpSpPr>
          <p:cNvPr id="121" name="Group 1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1B34E13A-5DA1-2D6E-314F-B75555AE9882}"/>
              </a:ext>
            </a:extLst>
          </p:cNvPr>
          <p:cNvSpPr>
            <a:spLocks noGrp="1"/>
          </p:cNvSpPr>
          <p:nvPr>
            <p:ph idx="1"/>
          </p:nvPr>
        </p:nvSpPr>
        <p:spPr>
          <a:xfrm>
            <a:off x="6297233" y="518400"/>
            <a:ext cx="4771607" cy="5837949"/>
          </a:xfrm>
        </p:spPr>
        <p:txBody>
          <a:bodyPr anchor="ctr">
            <a:normAutofit/>
          </a:bodyPr>
          <a:lstStyle/>
          <a:p>
            <a:pPr marL="0" indent="0" algn="just">
              <a:buNone/>
            </a:pPr>
            <a:endParaRPr lang="pt-BR" sz="2000">
              <a:ea typeface="+mn-lt"/>
              <a:cs typeface="+mn-lt"/>
            </a:endParaRPr>
          </a:p>
          <a:p>
            <a:endParaRPr lang="pt-BR" sz="2000">
              <a:ea typeface="+mn-lt"/>
              <a:cs typeface="+mn-lt"/>
            </a:endParaRPr>
          </a:p>
          <a:p>
            <a:endParaRPr lang="pt-BR" sz="2000">
              <a:solidFill>
                <a:schemeClr val="tx1">
                  <a:alpha val="80000"/>
                </a:schemeClr>
              </a:solidFill>
              <a:cs typeface="Calibri"/>
            </a:endParaRPr>
          </a:p>
          <a:p>
            <a:endParaRPr lang="pt-BR" sz="2000">
              <a:solidFill>
                <a:srgbClr val="000000">
                  <a:alpha val="80000"/>
                </a:srgbClr>
              </a:solidFill>
              <a:cs typeface="Calibri"/>
            </a:endParaRPr>
          </a:p>
        </p:txBody>
      </p:sp>
      <p:cxnSp>
        <p:nvCxnSpPr>
          <p:cNvPr id="126" name="Straight Connector 1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m 4" descr="Tabela&#10;&#10;Descrição gerada automaticamente">
            <a:extLst>
              <a:ext uri="{FF2B5EF4-FFF2-40B4-BE49-F238E27FC236}">
                <a16:creationId xmlns:a16="http://schemas.microsoft.com/office/drawing/2014/main" id="{FB75C9B3-F557-9002-141B-41505A3CBF67}"/>
              </a:ext>
            </a:extLst>
          </p:cNvPr>
          <p:cNvPicPr>
            <a:picLocks noChangeAspect="1"/>
          </p:cNvPicPr>
          <p:nvPr/>
        </p:nvPicPr>
        <p:blipFill>
          <a:blip r:embed="rId2"/>
          <a:stretch>
            <a:fillRect/>
          </a:stretch>
        </p:blipFill>
        <p:spPr>
          <a:xfrm>
            <a:off x="5796210" y="677041"/>
            <a:ext cx="5849814" cy="4144897"/>
          </a:xfrm>
          <a:prstGeom prst="rect">
            <a:avLst/>
          </a:prstGeom>
        </p:spPr>
      </p:pic>
      <p:sp>
        <p:nvSpPr>
          <p:cNvPr id="5" name="CaixaDeTexto 4">
            <a:extLst>
              <a:ext uri="{FF2B5EF4-FFF2-40B4-BE49-F238E27FC236}">
                <a16:creationId xmlns:a16="http://schemas.microsoft.com/office/drawing/2014/main" id="{44EB0FFF-512F-8534-D24C-70E35DE2248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a:t>Clique para adicionar texto</a:t>
            </a:r>
          </a:p>
        </p:txBody>
      </p:sp>
    </p:spTree>
    <p:extLst>
      <p:ext uri="{BB962C8B-B14F-4D97-AF65-F5344CB8AC3E}">
        <p14:creationId xmlns:p14="http://schemas.microsoft.com/office/powerpoint/2010/main" val="7169874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0F3E0D49E8BD44B8138D984329D8DE5" ma:contentTypeVersion="5" ma:contentTypeDescription="Crie um novo documento." ma:contentTypeScope="" ma:versionID="62b21736da93ab86a608e116b30d9980">
  <xsd:schema xmlns:xsd="http://www.w3.org/2001/XMLSchema" xmlns:xs="http://www.w3.org/2001/XMLSchema" xmlns:p="http://schemas.microsoft.com/office/2006/metadata/properties" xmlns:ns2="2116499b-68a2-431b-b7ee-4c37125d79d0" targetNamespace="http://schemas.microsoft.com/office/2006/metadata/properties" ma:root="true" ma:fieldsID="0ef1ea8669cd8be5bfe3100c12658fa1" ns2:_="">
    <xsd:import namespace="2116499b-68a2-431b-b7ee-4c37125d79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6499b-68a2-431b-b7ee-4c37125d79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6D4D01-E04A-4F5E-A96E-1AB6E8E2C08E}">
  <ds:schemaRefs>
    <ds:schemaRef ds:uri="http://schemas.microsoft.com/sharepoint/v3/contenttype/forms"/>
  </ds:schemaRefs>
</ds:datastoreItem>
</file>

<file path=customXml/itemProps2.xml><?xml version="1.0" encoding="utf-8"?>
<ds:datastoreItem xmlns:ds="http://schemas.openxmlformats.org/officeDocument/2006/customXml" ds:itemID="{032D5A4F-2FF5-4997-B52D-32A2A7C27B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6D2F85-7F5E-4AEB-B7AA-70126DDA99CF}">
  <ds:schemaRefs>
    <ds:schemaRef ds:uri="2116499b-68a2-431b-b7ee-4c37125d79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Office Theme</vt:lpstr>
      <vt:lpstr>Apresentação do PowerPoint</vt:lpstr>
      <vt:lpstr>Introdução</vt:lpstr>
      <vt:lpstr>Problema</vt:lpstr>
      <vt:lpstr>Objetivo</vt:lpstr>
      <vt:lpstr>Justificativa</vt:lpstr>
      <vt:lpstr>Público alvo</vt:lpstr>
      <vt:lpstr>PersonaS</vt:lpstr>
      <vt:lpstr>Histórias de usuários</vt:lpstr>
      <vt:lpstr>Requisitos funcionais</vt:lpstr>
      <vt:lpstr>requisitos não funcionais</vt:lpstr>
      <vt:lpstr>Restrições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20</cp:revision>
  <dcterms:created xsi:type="dcterms:W3CDTF">2022-03-29T22:34:35Z</dcterms:created>
  <dcterms:modified xsi:type="dcterms:W3CDTF">2022-06-26T19:34:31Z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0x010100C0F3E0D49E8BD44B8138D984329D8DE5</vt:lpwstr>
  </property>
</Properties>
</file>