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9" r:id="rId7"/>
    <p:sldId id="262" r:id="rId8"/>
    <p:sldId id="269" r:id="rId9"/>
    <p:sldId id="270" r:id="rId10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BAC9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351A9-5423-EEAC-302C-3320DDF48C6F}" v="12" dt="2022-06-23T15:01:49.538"/>
    <p1510:client id="{2879A5A8-57EF-D6D4-0169-E92A91E650F2}" v="51" dt="2022-06-23T14:56:32.884"/>
    <p1510:client id="{34112034-A370-DB48-7DEE-42B07AF9C2F6}" v="531" dt="2022-06-22T22:49:55.933"/>
    <p1510:client id="{81B785B4-1A54-25E8-A560-47BA259E0F90}" v="83" dt="2022-06-24T01:43:09.586"/>
    <p1510:client id="{AFC9A45D-D761-3994-7404-36EFAE5F4AB4}" v="134" dt="2022-06-23T14:44:16.760"/>
    <p1510:client id="{E33DAEE7-22BD-4019-8C7E-D29789F27713}" v="1636" dt="2022-06-23T16:42:38.502"/>
    <p1510:client id="{EACED553-D05E-E33F-0023-CBDF3CD3B5B1}" v="2" dt="2022-06-24T00:41:24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n Franco Alavarque Escobedo" userId="S::1401523@sga.pucminas.br::029d502d-3bc2-496c-80b7-e3327519c6ae" providerId="AD" clId="Web-{34112034-A370-DB48-7DEE-42B07AF9C2F6}"/>
    <pc:docChg chg="modSld">
      <pc:chgData name="Karen Franco Alavarque Escobedo" userId="S::1401523@sga.pucminas.br::029d502d-3bc2-496c-80b7-e3327519c6ae" providerId="AD" clId="Web-{34112034-A370-DB48-7DEE-42B07AF9C2F6}" dt="2022-06-22T22:49:55.027" v="524" actId="20577"/>
      <pc:docMkLst>
        <pc:docMk/>
      </pc:docMkLst>
      <pc:sldChg chg="modSp">
        <pc:chgData name="Karen Franco Alavarque Escobedo" userId="S::1401523@sga.pucminas.br::029d502d-3bc2-496c-80b7-e3327519c6ae" providerId="AD" clId="Web-{34112034-A370-DB48-7DEE-42B07AF9C2F6}" dt="2022-06-22T22:34:13.189" v="235"/>
        <pc:sldMkLst>
          <pc:docMk/>
          <pc:sldMk cId="1039759085" sldId="256"/>
        </pc:sldMkLst>
        <pc:spChg chg="mod">
          <ac:chgData name="Karen Franco Alavarque Escobedo" userId="S::1401523@sga.pucminas.br::029d502d-3bc2-496c-80b7-e3327519c6ae" providerId="AD" clId="Web-{34112034-A370-DB48-7DEE-42B07AF9C2F6}" dt="2022-06-22T22:34:13.189" v="235"/>
          <ac:spMkLst>
            <pc:docMk/>
            <pc:sldMk cId="1039759085" sldId="256"/>
            <ac:spMk id="4" creationId="{8359453A-78E9-42AE-AE23-C9D218CBC378}"/>
          </ac:spMkLst>
        </pc:spChg>
      </pc:sldChg>
      <pc:sldChg chg="modSp">
        <pc:chgData name="Karen Franco Alavarque Escobedo" userId="S::1401523@sga.pucminas.br::029d502d-3bc2-496c-80b7-e3327519c6ae" providerId="AD" clId="Web-{34112034-A370-DB48-7DEE-42B07AF9C2F6}" dt="2022-06-22T22:25:45.777" v="187" actId="20577"/>
        <pc:sldMkLst>
          <pc:docMk/>
          <pc:sldMk cId="3805164132" sldId="257"/>
        </pc:sldMkLst>
        <pc:spChg chg="mod">
          <ac:chgData name="Karen Franco Alavarque Escobedo" userId="S::1401523@sga.pucminas.br::029d502d-3bc2-496c-80b7-e3327519c6ae" providerId="AD" clId="Web-{34112034-A370-DB48-7DEE-42B07AF9C2F6}" dt="2022-06-22T22:24:20.321" v="160" actId="1076"/>
          <ac:spMkLst>
            <pc:docMk/>
            <pc:sldMk cId="3805164132" sldId="257"/>
            <ac:spMk id="2" creationId="{582BCEE0-AF33-4B8B-9622-2A50B4FD62C5}"/>
          </ac:spMkLst>
        </pc:spChg>
        <pc:spChg chg="mod">
          <ac:chgData name="Karen Franco Alavarque Escobedo" userId="S::1401523@sga.pucminas.br::029d502d-3bc2-496c-80b7-e3327519c6ae" providerId="AD" clId="Web-{34112034-A370-DB48-7DEE-42B07AF9C2F6}" dt="2022-06-22T22:25:45.777" v="187" actId="20577"/>
          <ac:spMkLst>
            <pc:docMk/>
            <pc:sldMk cId="3805164132" sldId="257"/>
            <ac:spMk id="3" creationId="{F0495D9B-1C30-46A7-AC78-0AD00F70BCAE}"/>
          </ac:spMkLst>
        </pc:spChg>
      </pc:sldChg>
      <pc:sldChg chg="addSp delSp modSp">
        <pc:chgData name="Karen Franco Alavarque Escobedo" userId="S::1401523@sga.pucminas.br::029d502d-3bc2-496c-80b7-e3327519c6ae" providerId="AD" clId="Web-{34112034-A370-DB48-7DEE-42B07AF9C2F6}" dt="2022-06-22T22:33:49.454" v="234" actId="1076"/>
        <pc:sldMkLst>
          <pc:docMk/>
          <pc:sldMk cId="3980136776" sldId="259"/>
        </pc:sldMkLst>
        <pc:spChg chg="mod">
          <ac:chgData name="Karen Franco Alavarque Escobedo" userId="S::1401523@sga.pucminas.br::029d502d-3bc2-496c-80b7-e3327519c6ae" providerId="AD" clId="Web-{34112034-A370-DB48-7DEE-42B07AF9C2F6}" dt="2022-06-22T22:31:06.431" v="194" actId="1076"/>
          <ac:spMkLst>
            <pc:docMk/>
            <pc:sldMk cId="3980136776" sldId="259"/>
            <ac:spMk id="2" creationId="{033C271D-D3EB-4A78-9929-4B8E740B50B4}"/>
          </ac:spMkLst>
        </pc:spChg>
        <pc:spChg chg="mod">
          <ac:chgData name="Karen Franco Alavarque Escobedo" userId="S::1401523@sga.pucminas.br::029d502d-3bc2-496c-80b7-e3327519c6ae" providerId="AD" clId="Web-{34112034-A370-DB48-7DEE-42B07AF9C2F6}" dt="2022-06-22T22:33:49.454" v="234" actId="1076"/>
          <ac:spMkLst>
            <pc:docMk/>
            <pc:sldMk cId="3980136776" sldId="259"/>
            <ac:spMk id="3" creationId="{F210F1C6-68F4-48F7-97E9-343EE7513674}"/>
          </ac:spMkLst>
        </pc:spChg>
        <pc:spChg chg="add del mod">
          <ac:chgData name="Karen Franco Alavarque Escobedo" userId="S::1401523@sga.pucminas.br::029d502d-3bc2-496c-80b7-e3327519c6ae" providerId="AD" clId="Web-{34112034-A370-DB48-7DEE-42B07AF9C2F6}" dt="2022-06-22T22:32:40.029" v="219"/>
          <ac:spMkLst>
            <pc:docMk/>
            <pc:sldMk cId="3980136776" sldId="259"/>
            <ac:spMk id="5" creationId="{E4551C2C-C1E9-1CA6-39BF-1E9B976E6CBB}"/>
          </ac:spMkLst>
        </pc:spChg>
        <pc:picChg chg="del mod">
          <ac:chgData name="Karen Franco Alavarque Escobedo" userId="S::1401523@sga.pucminas.br::029d502d-3bc2-496c-80b7-e3327519c6ae" providerId="AD" clId="Web-{34112034-A370-DB48-7DEE-42B07AF9C2F6}" dt="2022-06-22T22:32:37.248" v="218"/>
          <ac:picMkLst>
            <pc:docMk/>
            <pc:sldMk cId="3980136776" sldId="259"/>
            <ac:picMk id="10" creationId="{24A8453A-33BC-42B9-9F32-A38E7F1AC274}"/>
          </ac:picMkLst>
        </pc:picChg>
        <pc:picChg chg="mod">
          <ac:chgData name="Karen Franco Alavarque Escobedo" userId="S::1401523@sga.pucminas.br::029d502d-3bc2-496c-80b7-e3327519c6ae" providerId="AD" clId="Web-{34112034-A370-DB48-7DEE-42B07AF9C2F6}" dt="2022-06-22T22:32:57.295" v="225" actId="1076"/>
          <ac:picMkLst>
            <pc:docMk/>
            <pc:sldMk cId="3980136776" sldId="259"/>
            <ac:picMk id="12" creationId="{F2F92A19-D60A-4D6C-8103-E5036EBC089B}"/>
          </ac:picMkLst>
        </pc:picChg>
        <pc:picChg chg="mod">
          <ac:chgData name="Karen Franco Alavarque Escobedo" userId="S::1401523@sga.pucminas.br::029d502d-3bc2-496c-80b7-e3327519c6ae" providerId="AD" clId="Web-{34112034-A370-DB48-7DEE-42B07AF9C2F6}" dt="2022-06-22T22:32:52.733" v="224" actId="1076"/>
          <ac:picMkLst>
            <pc:docMk/>
            <pc:sldMk cId="3980136776" sldId="259"/>
            <ac:picMk id="17" creationId="{86357C99-DEFC-4892-8C64-EF1482AB3E86}"/>
          </ac:picMkLst>
        </pc:picChg>
      </pc:sldChg>
      <pc:sldChg chg="modSp">
        <pc:chgData name="Karen Franco Alavarque Escobedo" userId="S::1401523@sga.pucminas.br::029d502d-3bc2-496c-80b7-e3327519c6ae" providerId="AD" clId="Web-{34112034-A370-DB48-7DEE-42B07AF9C2F6}" dt="2022-06-22T22:49:55.027" v="524" actId="20577"/>
        <pc:sldMkLst>
          <pc:docMk/>
          <pc:sldMk cId="1715400757" sldId="264"/>
        </pc:sldMkLst>
        <pc:spChg chg="mod">
          <ac:chgData name="Karen Franco Alavarque Escobedo" userId="S::1401523@sga.pucminas.br::029d502d-3bc2-496c-80b7-e3327519c6ae" providerId="AD" clId="Web-{34112034-A370-DB48-7DEE-42B07AF9C2F6}" dt="2022-06-22T22:49:55.027" v="524" actId="20577"/>
          <ac:spMkLst>
            <pc:docMk/>
            <pc:sldMk cId="1715400757" sldId="264"/>
            <ac:spMk id="4" creationId="{DFFA8F6C-85B2-40F8-9392-16F12DC2D8CA}"/>
          </ac:spMkLst>
        </pc:spChg>
      </pc:sldChg>
      <pc:sldChg chg="modSp">
        <pc:chgData name="Karen Franco Alavarque Escobedo" userId="S::1401523@sga.pucminas.br::029d502d-3bc2-496c-80b7-e3327519c6ae" providerId="AD" clId="Web-{34112034-A370-DB48-7DEE-42B07AF9C2F6}" dt="2022-06-22T22:43:06.916" v="443" actId="20577"/>
        <pc:sldMkLst>
          <pc:docMk/>
          <pc:sldMk cId="3631101127" sldId="270"/>
        </pc:sldMkLst>
        <pc:spChg chg="mod">
          <ac:chgData name="Karen Franco Alavarque Escobedo" userId="S::1401523@sga.pucminas.br::029d502d-3bc2-496c-80b7-e3327519c6ae" providerId="AD" clId="Web-{34112034-A370-DB48-7DEE-42B07AF9C2F6}" dt="2022-06-22T22:43:06.916" v="443" actId="20577"/>
          <ac:spMkLst>
            <pc:docMk/>
            <pc:sldMk cId="3631101127" sldId="270"/>
            <ac:spMk id="4" creationId="{DFFA8F6C-85B2-40F8-9392-16F12DC2D8CA}"/>
          </ac:spMkLst>
        </pc:spChg>
        <pc:spChg chg="mod">
          <ac:chgData name="Karen Franco Alavarque Escobedo" userId="S::1401523@sga.pucminas.br::029d502d-3bc2-496c-80b7-e3327519c6ae" providerId="AD" clId="Web-{34112034-A370-DB48-7DEE-42B07AF9C2F6}" dt="2022-06-22T22:41:48.475" v="372" actId="20577"/>
          <ac:spMkLst>
            <pc:docMk/>
            <pc:sldMk cId="3631101127" sldId="270"/>
            <ac:spMk id="10" creationId="{85997B08-D663-0538-6FCF-281C7E52F41C}"/>
          </ac:spMkLst>
        </pc:spChg>
      </pc:sldChg>
    </pc:docChg>
  </pc:docChgLst>
  <pc:docChgLst>
    <pc:chgData name="Ursula Daniela Figueiredo Barbosa" userId="S::1209520@sga.pucminas.br::078f7ae0-cd87-4a4b-9938-5c2645700328" providerId="AD" clId="Web-{2879A5A8-57EF-D6D4-0169-E92A91E650F2}"/>
    <pc:docChg chg="modSld sldOrd">
      <pc:chgData name="Ursula Daniela Figueiredo Barbosa" userId="S::1209520@sga.pucminas.br::078f7ae0-cd87-4a4b-9938-5c2645700328" providerId="AD" clId="Web-{2879A5A8-57EF-D6D4-0169-E92A91E650F2}" dt="2022-06-23T14:56:32.884" v="50"/>
      <pc:docMkLst>
        <pc:docMk/>
      </pc:docMkLst>
      <pc:sldChg chg="modSp">
        <pc:chgData name="Ursula Daniela Figueiredo Barbosa" userId="S::1209520@sga.pucminas.br::078f7ae0-cd87-4a4b-9938-5c2645700328" providerId="AD" clId="Web-{2879A5A8-57EF-D6D4-0169-E92A91E650F2}" dt="2022-06-23T14:56:01.211" v="47" actId="20577"/>
        <pc:sldMkLst>
          <pc:docMk/>
          <pc:sldMk cId="3805164132" sldId="257"/>
        </pc:sldMkLst>
        <pc:spChg chg="mod">
          <ac:chgData name="Ursula Daniela Figueiredo Barbosa" userId="S::1209520@sga.pucminas.br::078f7ae0-cd87-4a4b-9938-5c2645700328" providerId="AD" clId="Web-{2879A5A8-57EF-D6D4-0169-E92A91E650F2}" dt="2022-06-23T14:56:01.211" v="47" actId="20577"/>
          <ac:spMkLst>
            <pc:docMk/>
            <pc:sldMk cId="3805164132" sldId="257"/>
            <ac:spMk id="3" creationId="{F0495D9B-1C30-46A7-AC78-0AD00F70BCAE}"/>
          </ac:spMkLst>
        </pc:spChg>
      </pc:sldChg>
      <pc:sldChg chg="modSp">
        <pc:chgData name="Ursula Daniela Figueiredo Barbosa" userId="S::1209520@sga.pucminas.br::078f7ae0-cd87-4a4b-9938-5c2645700328" providerId="AD" clId="Web-{2879A5A8-57EF-D6D4-0169-E92A91E650F2}" dt="2022-06-23T14:56:10.477" v="48" actId="20577"/>
        <pc:sldMkLst>
          <pc:docMk/>
          <pc:sldMk cId="3980136776" sldId="259"/>
        </pc:sldMkLst>
        <pc:spChg chg="mod">
          <ac:chgData name="Ursula Daniela Figueiredo Barbosa" userId="S::1209520@sga.pucminas.br::078f7ae0-cd87-4a4b-9938-5c2645700328" providerId="AD" clId="Web-{2879A5A8-57EF-D6D4-0169-E92A91E650F2}" dt="2022-06-23T14:56:10.477" v="48" actId="20577"/>
          <ac:spMkLst>
            <pc:docMk/>
            <pc:sldMk cId="3980136776" sldId="259"/>
            <ac:spMk id="3" creationId="{F210F1C6-68F4-48F7-97E9-343EE7513674}"/>
          </ac:spMkLst>
        </pc:spChg>
      </pc:sldChg>
      <pc:sldChg chg="modSp">
        <pc:chgData name="Ursula Daniela Figueiredo Barbosa" userId="S::1209520@sga.pucminas.br::078f7ae0-cd87-4a4b-9938-5c2645700328" providerId="AD" clId="Web-{2879A5A8-57EF-D6D4-0169-E92A91E650F2}" dt="2022-06-23T14:50:59.715" v="46"/>
        <pc:sldMkLst>
          <pc:docMk/>
          <pc:sldMk cId="3848018777" sldId="262"/>
        </pc:sldMkLst>
        <pc:spChg chg="mod">
          <ac:chgData name="Ursula Daniela Figueiredo Barbosa" userId="S::1209520@sga.pucminas.br::078f7ae0-cd87-4a4b-9938-5c2645700328" providerId="AD" clId="Web-{2879A5A8-57EF-D6D4-0169-E92A91E650F2}" dt="2022-06-23T14:50:41.636" v="34" actId="20577"/>
          <ac:spMkLst>
            <pc:docMk/>
            <pc:sldMk cId="3848018777" sldId="262"/>
            <ac:spMk id="2" creationId="{6D48DE4E-F7AF-4563-B6F4-DD8C689868B2}"/>
          </ac:spMkLst>
        </pc:spChg>
        <pc:graphicFrameChg chg="mod modGraphic">
          <ac:chgData name="Ursula Daniela Figueiredo Barbosa" userId="S::1209520@sga.pucminas.br::078f7ae0-cd87-4a4b-9938-5c2645700328" providerId="AD" clId="Web-{2879A5A8-57EF-D6D4-0169-E92A91E650F2}" dt="2022-06-23T14:50:59.715" v="46"/>
          <ac:graphicFrameMkLst>
            <pc:docMk/>
            <pc:sldMk cId="3848018777" sldId="262"/>
            <ac:graphicFrameMk id="3" creationId="{0F739E8D-9F47-242F-6B03-AA3DDCC735D3}"/>
          </ac:graphicFrameMkLst>
        </pc:graphicFrameChg>
      </pc:sldChg>
      <pc:sldChg chg="ord">
        <pc:chgData name="Ursula Daniela Figueiredo Barbosa" userId="S::1209520@sga.pucminas.br::078f7ae0-cd87-4a4b-9938-5c2645700328" providerId="AD" clId="Web-{2879A5A8-57EF-D6D4-0169-E92A91E650F2}" dt="2022-06-23T14:56:32.884" v="50"/>
        <pc:sldMkLst>
          <pc:docMk/>
          <pc:sldMk cId="2261619712" sldId="263"/>
        </pc:sldMkLst>
      </pc:sldChg>
      <pc:sldChg chg="modSp">
        <pc:chgData name="Ursula Daniela Figueiredo Barbosa" userId="S::1209520@sga.pucminas.br::078f7ae0-cd87-4a4b-9938-5c2645700328" providerId="AD" clId="Web-{2879A5A8-57EF-D6D4-0169-E92A91E650F2}" dt="2022-06-23T14:56:22.946" v="49" actId="1076"/>
        <pc:sldMkLst>
          <pc:docMk/>
          <pc:sldMk cId="1715400757" sldId="264"/>
        </pc:sldMkLst>
        <pc:spChg chg="mod">
          <ac:chgData name="Ursula Daniela Figueiredo Barbosa" userId="S::1209520@sga.pucminas.br::078f7ae0-cd87-4a4b-9938-5c2645700328" providerId="AD" clId="Web-{2879A5A8-57EF-D6D4-0169-E92A91E650F2}" dt="2022-06-23T14:56:22.946" v="49" actId="1076"/>
          <ac:spMkLst>
            <pc:docMk/>
            <pc:sldMk cId="1715400757" sldId="264"/>
            <ac:spMk id="3" creationId="{F4E09964-5C29-4FD6-AB66-FC11856B4AF8}"/>
          </ac:spMkLst>
        </pc:spChg>
      </pc:sldChg>
      <pc:sldChg chg="modSp">
        <pc:chgData name="Ursula Daniela Figueiredo Barbosa" userId="S::1209520@sga.pucminas.br::078f7ae0-cd87-4a4b-9938-5c2645700328" providerId="AD" clId="Web-{2879A5A8-57EF-D6D4-0169-E92A91E650F2}" dt="2022-06-23T14:45:48.078" v="4" actId="20577"/>
        <pc:sldMkLst>
          <pc:docMk/>
          <pc:sldMk cId="3631101127" sldId="270"/>
        </pc:sldMkLst>
        <pc:spChg chg="mod">
          <ac:chgData name="Ursula Daniela Figueiredo Barbosa" userId="S::1209520@sga.pucminas.br::078f7ae0-cd87-4a4b-9938-5c2645700328" providerId="AD" clId="Web-{2879A5A8-57EF-D6D4-0169-E92A91E650F2}" dt="2022-06-23T14:45:48.078" v="4" actId="20577"/>
          <ac:spMkLst>
            <pc:docMk/>
            <pc:sldMk cId="3631101127" sldId="270"/>
            <ac:spMk id="4" creationId="{DFFA8F6C-85B2-40F8-9392-16F12DC2D8CA}"/>
          </ac:spMkLst>
        </pc:spChg>
      </pc:sldChg>
    </pc:docChg>
  </pc:docChgLst>
  <pc:docChgLst>
    <pc:chgData name="Gabriel Maximino Rascão Pereira" userId="S::1400532@sga.pucminas.br::b2fce6ff-4fa9-4785-8df7-81efa06f7390" providerId="AD" clId="Web-{81B785B4-1A54-25E8-A560-47BA259E0F90}"/>
    <pc:docChg chg="modSld">
      <pc:chgData name="Gabriel Maximino Rascão Pereira" userId="S::1400532@sga.pucminas.br::b2fce6ff-4fa9-4785-8df7-81efa06f7390" providerId="AD" clId="Web-{81B785B4-1A54-25E8-A560-47BA259E0F90}" dt="2022-06-24T01:43:09.586" v="85" actId="20577"/>
      <pc:docMkLst>
        <pc:docMk/>
      </pc:docMkLst>
      <pc:sldChg chg="modSp">
        <pc:chgData name="Gabriel Maximino Rascão Pereira" userId="S::1400532@sga.pucminas.br::b2fce6ff-4fa9-4785-8df7-81efa06f7390" providerId="AD" clId="Web-{81B785B4-1A54-25E8-A560-47BA259E0F90}" dt="2022-06-24T01:43:09.586" v="85" actId="20577"/>
        <pc:sldMkLst>
          <pc:docMk/>
          <pc:sldMk cId="3631101127" sldId="270"/>
        </pc:sldMkLst>
        <pc:spChg chg="mod">
          <ac:chgData name="Gabriel Maximino Rascão Pereira" userId="S::1400532@sga.pucminas.br::b2fce6ff-4fa9-4785-8df7-81efa06f7390" providerId="AD" clId="Web-{81B785B4-1A54-25E8-A560-47BA259E0F90}" dt="2022-06-24T01:43:09.586" v="85" actId="20577"/>
          <ac:spMkLst>
            <pc:docMk/>
            <pc:sldMk cId="3631101127" sldId="270"/>
            <ac:spMk id="6" creationId="{D557F2C8-E0EF-BFD2-349A-7A4207230AEC}"/>
          </ac:spMkLst>
        </pc:spChg>
        <pc:spChg chg="mod">
          <ac:chgData name="Gabriel Maximino Rascão Pereira" userId="S::1400532@sga.pucminas.br::b2fce6ff-4fa9-4785-8df7-81efa06f7390" providerId="AD" clId="Web-{81B785B4-1A54-25E8-A560-47BA259E0F90}" dt="2022-06-24T01:40:14.503" v="17" actId="20577"/>
          <ac:spMkLst>
            <pc:docMk/>
            <pc:sldMk cId="3631101127" sldId="270"/>
            <ac:spMk id="11" creationId="{D41415F7-C76B-500B-65CB-2599EAC7DC86}"/>
          </ac:spMkLst>
        </pc:spChg>
      </pc:sldChg>
    </pc:docChg>
  </pc:docChgLst>
  <pc:docChgLst>
    <pc:chgData name="Ursula Daniela Figueiredo Barbosa" userId="S::1209520@sga.pucminas.br::078f7ae0-cd87-4a4b-9938-5c2645700328" providerId="AD" clId="Web-{E33DAEE7-22BD-4019-8C7E-D29789F27713}"/>
    <pc:docChg chg="addSld delSld modSld sldOrd">
      <pc:chgData name="Ursula Daniela Figueiredo Barbosa" userId="S::1209520@sga.pucminas.br::078f7ae0-cd87-4a4b-9938-5c2645700328" providerId="AD" clId="Web-{E33DAEE7-22BD-4019-8C7E-D29789F27713}" dt="2022-06-23T16:42:35.534" v="1045" actId="20577"/>
      <pc:docMkLst>
        <pc:docMk/>
      </pc:docMkLst>
      <pc:sldChg chg="addSp modSp">
        <pc:chgData name="Ursula Daniela Figueiredo Barbosa" userId="S::1209520@sga.pucminas.br::078f7ae0-cd87-4a4b-9938-5c2645700328" providerId="AD" clId="Web-{E33DAEE7-22BD-4019-8C7E-D29789F27713}" dt="2022-06-23T15:17:28.860" v="136" actId="20577"/>
        <pc:sldMkLst>
          <pc:docMk/>
          <pc:sldMk cId="1039759085" sldId="256"/>
        </pc:sldMkLst>
        <pc:spChg chg="add mod">
          <ac:chgData name="Ursula Daniela Figueiredo Barbosa" userId="S::1209520@sga.pucminas.br::078f7ae0-cd87-4a4b-9938-5c2645700328" providerId="AD" clId="Web-{E33DAEE7-22BD-4019-8C7E-D29789F27713}" dt="2022-06-23T15:10:08.049" v="52" actId="14100"/>
          <ac:spMkLst>
            <pc:docMk/>
            <pc:sldMk cId="1039759085" sldId="256"/>
            <ac:spMk id="2" creationId="{9F640FF4-4A6D-9F21-23D8-E4A91F84512D}"/>
          </ac:spMkLst>
        </pc:spChg>
        <pc:spChg chg="mod">
          <ac:chgData name="Ursula Daniela Figueiredo Barbosa" userId="S::1209520@sga.pucminas.br::078f7ae0-cd87-4a4b-9938-5c2645700328" providerId="AD" clId="Web-{E33DAEE7-22BD-4019-8C7E-D29789F27713}" dt="2022-06-23T15:17:28.860" v="136" actId="20577"/>
          <ac:spMkLst>
            <pc:docMk/>
            <pc:sldMk cId="1039759085" sldId="256"/>
            <ac:spMk id="4" creationId="{8359453A-78E9-42AE-AE23-C9D218CBC378}"/>
          </ac:spMkLst>
        </pc:spChg>
        <pc:picChg chg="mod">
          <ac:chgData name="Ursula Daniela Figueiredo Barbosa" userId="S::1209520@sga.pucminas.br::078f7ae0-cd87-4a4b-9938-5c2645700328" providerId="AD" clId="Web-{E33DAEE7-22BD-4019-8C7E-D29789F27713}" dt="2022-06-23T15:08:22.249" v="38" actId="1076"/>
          <ac:picMkLst>
            <pc:docMk/>
            <pc:sldMk cId="1039759085" sldId="256"/>
            <ac:picMk id="3" creationId="{2DC40499-EA4C-9F8E-03E3-D74ADB8500CD}"/>
          </ac:picMkLst>
        </pc:picChg>
        <pc:picChg chg="mod">
          <ac:chgData name="Ursula Daniela Figueiredo Barbosa" userId="S::1209520@sga.pucminas.br::078f7ae0-cd87-4a4b-9938-5c2645700328" providerId="AD" clId="Web-{E33DAEE7-22BD-4019-8C7E-D29789F27713}" dt="2022-06-23T15:09:32.392" v="48" actId="14100"/>
          <ac:picMkLst>
            <pc:docMk/>
            <pc:sldMk cId="1039759085" sldId="256"/>
            <ac:picMk id="8" creationId="{D9011B7D-CD6B-49C3-8163-9672E7B5EB9C}"/>
          </ac:picMkLst>
        </pc:picChg>
        <pc:picChg chg="mod">
          <ac:chgData name="Ursula Daniela Figueiredo Barbosa" userId="S::1209520@sga.pucminas.br::078f7ae0-cd87-4a4b-9938-5c2645700328" providerId="AD" clId="Web-{E33DAEE7-22BD-4019-8C7E-D29789F27713}" dt="2022-06-23T15:08:28.374" v="39" actId="1076"/>
          <ac:picMkLst>
            <pc:docMk/>
            <pc:sldMk cId="1039759085" sldId="256"/>
            <ac:picMk id="17" creationId="{2032B8D0-0133-1A8B-8769-9280D71DD3EC}"/>
          </ac:picMkLst>
        </pc:picChg>
      </pc:sldChg>
      <pc:sldChg chg="modSp">
        <pc:chgData name="Ursula Daniela Figueiredo Barbosa" userId="S::1209520@sga.pucminas.br::078f7ae0-cd87-4a4b-9938-5c2645700328" providerId="AD" clId="Web-{E33DAEE7-22BD-4019-8C7E-D29789F27713}" dt="2022-06-23T16:01:51.989" v="648" actId="14100"/>
        <pc:sldMkLst>
          <pc:docMk/>
          <pc:sldMk cId="3805164132" sldId="257"/>
        </pc:sldMkLst>
        <pc:spChg chg="mod">
          <ac:chgData name="Ursula Daniela Figueiredo Barbosa" userId="S::1209520@sga.pucminas.br::078f7ae0-cd87-4a4b-9938-5c2645700328" providerId="AD" clId="Web-{E33DAEE7-22BD-4019-8C7E-D29789F27713}" dt="2022-06-23T15:17:37.329" v="137" actId="20577"/>
          <ac:spMkLst>
            <pc:docMk/>
            <pc:sldMk cId="3805164132" sldId="257"/>
            <ac:spMk id="2" creationId="{582BCEE0-AF33-4B8B-9622-2A50B4FD62C5}"/>
          </ac:spMkLst>
        </pc:spChg>
        <pc:spChg chg="mod">
          <ac:chgData name="Ursula Daniela Figueiredo Barbosa" userId="S::1209520@sga.pucminas.br::078f7ae0-cd87-4a4b-9938-5c2645700328" providerId="AD" clId="Web-{E33DAEE7-22BD-4019-8C7E-D29789F27713}" dt="2022-06-23T16:01:51.989" v="648" actId="14100"/>
          <ac:spMkLst>
            <pc:docMk/>
            <pc:sldMk cId="3805164132" sldId="257"/>
            <ac:spMk id="3" creationId="{F0495D9B-1C30-46A7-AC78-0AD00F70BCAE}"/>
          </ac:spMkLst>
        </pc:spChg>
      </pc:sldChg>
      <pc:sldChg chg="modSp">
        <pc:chgData name="Ursula Daniela Figueiredo Barbosa" userId="S::1209520@sga.pucminas.br::078f7ae0-cd87-4a4b-9938-5c2645700328" providerId="AD" clId="Web-{E33DAEE7-22BD-4019-8C7E-D29789F27713}" dt="2022-06-23T16:02:19.615" v="652" actId="1076"/>
        <pc:sldMkLst>
          <pc:docMk/>
          <pc:sldMk cId="3980136776" sldId="259"/>
        </pc:sldMkLst>
        <pc:spChg chg="mod">
          <ac:chgData name="Ursula Daniela Figueiredo Barbosa" userId="S::1209520@sga.pucminas.br::078f7ae0-cd87-4a4b-9938-5c2645700328" providerId="AD" clId="Web-{E33DAEE7-22BD-4019-8C7E-D29789F27713}" dt="2022-06-23T15:17:47.079" v="139" actId="20577"/>
          <ac:spMkLst>
            <pc:docMk/>
            <pc:sldMk cId="3980136776" sldId="259"/>
            <ac:spMk id="2" creationId="{033C271D-D3EB-4A78-9929-4B8E740B50B4}"/>
          </ac:spMkLst>
        </pc:spChg>
        <pc:spChg chg="mod">
          <ac:chgData name="Ursula Daniela Figueiredo Barbosa" userId="S::1209520@sga.pucminas.br::078f7ae0-cd87-4a4b-9938-5c2645700328" providerId="AD" clId="Web-{E33DAEE7-22BD-4019-8C7E-D29789F27713}" dt="2022-06-23T16:02:19.615" v="652" actId="1076"/>
          <ac:spMkLst>
            <pc:docMk/>
            <pc:sldMk cId="3980136776" sldId="259"/>
            <ac:spMk id="3" creationId="{F210F1C6-68F4-48F7-97E9-343EE7513674}"/>
          </ac:spMkLst>
        </pc:spChg>
      </pc:sldChg>
      <pc:sldChg chg="addSp delSp modSp">
        <pc:chgData name="Ursula Daniela Figueiredo Barbosa" userId="S::1209520@sga.pucminas.br::078f7ae0-cd87-4a4b-9938-5c2645700328" providerId="AD" clId="Web-{E33DAEE7-22BD-4019-8C7E-D29789F27713}" dt="2022-06-23T16:41:19.047" v="1041" actId="20577"/>
        <pc:sldMkLst>
          <pc:docMk/>
          <pc:sldMk cId="3848018777" sldId="262"/>
        </pc:sldMkLst>
        <pc:spChg chg="mod">
          <ac:chgData name="Ursula Daniela Figueiredo Barbosa" userId="S::1209520@sga.pucminas.br::078f7ae0-cd87-4a4b-9938-5c2645700328" providerId="AD" clId="Web-{E33DAEE7-22BD-4019-8C7E-D29789F27713}" dt="2022-06-23T15:47:29.072" v="455" actId="1076"/>
          <ac:spMkLst>
            <pc:docMk/>
            <pc:sldMk cId="3848018777" sldId="262"/>
            <ac:spMk id="2" creationId="{6D48DE4E-F7AF-4563-B6F4-DD8C689868B2}"/>
          </ac:spMkLst>
        </pc:spChg>
        <pc:spChg chg="add mod">
          <ac:chgData name="Ursula Daniela Figueiredo Barbosa" userId="S::1209520@sga.pucminas.br::078f7ae0-cd87-4a4b-9938-5c2645700328" providerId="AD" clId="Web-{E33DAEE7-22BD-4019-8C7E-D29789F27713}" dt="2022-06-23T16:41:19.047" v="1041" actId="20577"/>
          <ac:spMkLst>
            <pc:docMk/>
            <pc:sldMk cId="3848018777" sldId="262"/>
            <ac:spMk id="4" creationId="{3FB1EBBB-E965-808B-A0E5-D9C2F90B77EE}"/>
          </ac:spMkLst>
        </pc:spChg>
        <pc:graphicFrameChg chg="del mod modGraphic">
          <ac:chgData name="Ursula Daniela Figueiredo Barbosa" userId="S::1209520@sga.pucminas.br::078f7ae0-cd87-4a4b-9938-5c2645700328" providerId="AD" clId="Web-{E33DAEE7-22BD-4019-8C7E-D29789F27713}" dt="2022-06-23T15:27:36.910" v="434"/>
          <ac:graphicFrameMkLst>
            <pc:docMk/>
            <pc:sldMk cId="3848018777" sldId="262"/>
            <ac:graphicFrameMk id="3" creationId="{0F739E8D-9F47-242F-6B03-AA3DDCC735D3}"/>
          </ac:graphicFrameMkLst>
        </pc:graphicFrameChg>
      </pc:sldChg>
      <pc:sldChg chg="del">
        <pc:chgData name="Ursula Daniela Figueiredo Barbosa" userId="S::1209520@sga.pucminas.br::078f7ae0-cd87-4a4b-9938-5c2645700328" providerId="AD" clId="Web-{E33DAEE7-22BD-4019-8C7E-D29789F27713}" dt="2022-06-23T15:10:49.191" v="53"/>
        <pc:sldMkLst>
          <pc:docMk/>
          <pc:sldMk cId="2261619712" sldId="263"/>
        </pc:sldMkLst>
      </pc:sldChg>
      <pc:sldChg chg="del">
        <pc:chgData name="Ursula Daniela Figueiredo Barbosa" userId="S::1209520@sga.pucminas.br::078f7ae0-cd87-4a4b-9938-5c2645700328" providerId="AD" clId="Web-{E33DAEE7-22BD-4019-8C7E-D29789F27713}" dt="2022-06-23T15:13:05.930" v="85"/>
        <pc:sldMkLst>
          <pc:docMk/>
          <pc:sldMk cId="1715400757" sldId="264"/>
        </pc:sldMkLst>
      </pc:sldChg>
      <pc:sldChg chg="addSp modSp">
        <pc:chgData name="Ursula Daniela Figueiredo Barbosa" userId="S::1209520@sga.pucminas.br::078f7ae0-cd87-4a4b-9938-5c2645700328" providerId="AD" clId="Web-{E33DAEE7-22BD-4019-8C7E-D29789F27713}" dt="2022-06-23T16:34:10.752" v="1030" actId="1076"/>
        <pc:sldMkLst>
          <pc:docMk/>
          <pc:sldMk cId="2809739222" sldId="269"/>
        </pc:sldMkLst>
        <pc:spChg chg="mod">
          <ac:chgData name="Ursula Daniela Figueiredo Barbosa" userId="S::1209520@sga.pucminas.br::078f7ae0-cd87-4a4b-9938-5c2645700328" providerId="AD" clId="Web-{E33DAEE7-22BD-4019-8C7E-D29789F27713}" dt="2022-06-23T16:31:06.793" v="1001" actId="1076"/>
          <ac:spMkLst>
            <pc:docMk/>
            <pc:sldMk cId="2809739222" sldId="269"/>
            <ac:spMk id="2" creationId="{CC4FDDF4-5E5F-4266-BD01-618D384D0E9F}"/>
          </ac:spMkLst>
        </pc:spChg>
        <pc:spChg chg="add mod">
          <ac:chgData name="Ursula Daniela Figueiredo Barbosa" userId="S::1209520@sga.pucminas.br::078f7ae0-cd87-4a4b-9938-5c2645700328" providerId="AD" clId="Web-{E33DAEE7-22BD-4019-8C7E-D29789F27713}" dt="2022-06-23T16:34:10.752" v="1030" actId="1076"/>
          <ac:spMkLst>
            <pc:docMk/>
            <pc:sldMk cId="2809739222" sldId="269"/>
            <ac:spMk id="3" creationId="{27847417-9EDB-4FB3-8349-0562D8B3272B}"/>
          </ac:spMkLst>
        </pc:spChg>
      </pc:sldChg>
      <pc:sldChg chg="addSp delSp modSp mod ord modClrScheme chgLayout">
        <pc:chgData name="Ursula Daniela Figueiredo Barbosa" userId="S::1209520@sga.pucminas.br::078f7ae0-cd87-4a4b-9938-5c2645700328" providerId="AD" clId="Web-{E33DAEE7-22BD-4019-8C7E-D29789F27713}" dt="2022-06-23T16:42:35.534" v="1045" actId="20577"/>
        <pc:sldMkLst>
          <pc:docMk/>
          <pc:sldMk cId="3631101127" sldId="270"/>
        </pc:sldMkLst>
        <pc:spChg chg="add mod ord">
          <ac:chgData name="Ursula Daniela Figueiredo Barbosa" userId="S::1209520@sga.pucminas.br::078f7ae0-cd87-4a4b-9938-5c2645700328" providerId="AD" clId="Web-{E33DAEE7-22BD-4019-8C7E-D29789F27713}" dt="2022-06-23T15:17:06.750" v="134" actId="20577"/>
          <ac:spMkLst>
            <pc:docMk/>
            <pc:sldMk cId="3631101127" sldId="270"/>
            <ac:spMk id="2" creationId="{8BE20C0C-FD65-AE97-8BFF-466F5776BE0A}"/>
          </ac:spMkLst>
        </pc:spChg>
        <pc:spChg chg="mod ord">
          <ac:chgData name="Ursula Daniela Figueiredo Barbosa" userId="S::1209520@sga.pucminas.br::078f7ae0-cd87-4a4b-9938-5c2645700328" providerId="AD" clId="Web-{E33DAEE7-22BD-4019-8C7E-D29789F27713}" dt="2022-06-23T15:15:20.762" v="116" actId="20577"/>
          <ac:spMkLst>
            <pc:docMk/>
            <pc:sldMk cId="3631101127" sldId="270"/>
            <ac:spMk id="3" creationId="{F4E09964-5C29-4FD6-AB66-FC11856B4AF8}"/>
          </ac:spMkLst>
        </pc:spChg>
        <pc:spChg chg="mod ord">
          <ac:chgData name="Ursula Daniela Figueiredo Barbosa" userId="S::1209520@sga.pucminas.br::078f7ae0-cd87-4a4b-9938-5c2645700328" providerId="AD" clId="Web-{E33DAEE7-22BD-4019-8C7E-D29789F27713}" dt="2022-06-23T16:42:20.299" v="1043" actId="20577"/>
          <ac:spMkLst>
            <pc:docMk/>
            <pc:sldMk cId="3631101127" sldId="270"/>
            <ac:spMk id="4" creationId="{DFFA8F6C-85B2-40F8-9392-16F12DC2D8CA}"/>
          </ac:spMkLst>
        </pc:spChg>
        <pc:spChg chg="add mod ord">
          <ac:chgData name="Ursula Daniela Figueiredo Barbosa" userId="S::1209520@sga.pucminas.br::078f7ae0-cd87-4a4b-9938-5c2645700328" providerId="AD" clId="Web-{E33DAEE7-22BD-4019-8C7E-D29789F27713}" dt="2022-06-23T15:15:26.590" v="118" actId="20577"/>
          <ac:spMkLst>
            <pc:docMk/>
            <pc:sldMk cId="3631101127" sldId="270"/>
            <ac:spMk id="5" creationId="{8A932EBC-6F0C-5128-EE1B-FF998D73947A}"/>
          </ac:spMkLst>
        </pc:spChg>
        <pc:spChg chg="add mod ord">
          <ac:chgData name="Ursula Daniela Figueiredo Barbosa" userId="S::1209520@sga.pucminas.br::078f7ae0-cd87-4a4b-9938-5c2645700328" providerId="AD" clId="Web-{E33DAEE7-22BD-4019-8C7E-D29789F27713}" dt="2022-06-23T16:42:35.534" v="1045" actId="20577"/>
          <ac:spMkLst>
            <pc:docMk/>
            <pc:sldMk cId="3631101127" sldId="270"/>
            <ac:spMk id="6" creationId="{D557F2C8-E0EF-BFD2-349A-7A4207230AEC}"/>
          </ac:spMkLst>
        </pc:spChg>
        <pc:spChg chg="add mod ord">
          <ac:chgData name="Ursula Daniela Figueiredo Barbosa" userId="S::1209520@sga.pucminas.br::078f7ae0-cd87-4a4b-9938-5c2645700328" providerId="AD" clId="Web-{E33DAEE7-22BD-4019-8C7E-D29789F27713}" dt="2022-06-23T15:15:29.778" v="119" actId="20577"/>
          <ac:spMkLst>
            <pc:docMk/>
            <pc:sldMk cId="3631101127" sldId="270"/>
            <ac:spMk id="7" creationId="{2842A79E-50C0-14E8-2FA5-E60C1F8308F6}"/>
          </ac:spMkLst>
        </pc:spChg>
        <pc:spChg chg="del mod">
          <ac:chgData name="Ursula Daniela Figueiredo Barbosa" userId="S::1209520@sga.pucminas.br::078f7ae0-cd87-4a4b-9938-5c2645700328" providerId="AD" clId="Web-{E33DAEE7-22BD-4019-8C7E-D29789F27713}" dt="2022-06-23T15:16:57.468" v="133"/>
          <ac:spMkLst>
            <pc:docMk/>
            <pc:sldMk cId="3631101127" sldId="270"/>
            <ac:spMk id="8" creationId="{95D9565B-C64E-31A3-8232-96618FEA5EAF}"/>
          </ac:spMkLst>
        </pc:spChg>
        <pc:spChg chg="mod ord">
          <ac:chgData name="Ursula Daniela Figueiredo Barbosa" userId="S::1209520@sga.pucminas.br::078f7ae0-cd87-4a4b-9938-5c2645700328" providerId="AD" clId="Web-{E33DAEE7-22BD-4019-8C7E-D29789F27713}" dt="2022-06-23T15:11:41.177" v="57"/>
          <ac:spMkLst>
            <pc:docMk/>
            <pc:sldMk cId="3631101127" sldId="270"/>
            <ac:spMk id="9" creationId="{534A0150-AECF-4D8C-A650-1671E51D36E8}"/>
          </ac:spMkLst>
        </pc:spChg>
        <pc:spChg chg="del mod">
          <ac:chgData name="Ursula Daniela Figueiredo Barbosa" userId="S::1209520@sga.pucminas.br::078f7ae0-cd87-4a4b-9938-5c2645700328" providerId="AD" clId="Web-{E33DAEE7-22BD-4019-8C7E-D29789F27713}" dt="2022-06-23T15:15:58.794" v="122"/>
          <ac:spMkLst>
            <pc:docMk/>
            <pc:sldMk cId="3631101127" sldId="270"/>
            <ac:spMk id="10" creationId="{85997B08-D663-0538-6FCF-281C7E52F41C}"/>
          </ac:spMkLst>
        </pc:spChg>
        <pc:spChg chg="add mod ord">
          <ac:chgData name="Ursula Daniela Figueiredo Barbosa" userId="S::1209520@sga.pucminas.br::078f7ae0-cd87-4a4b-9938-5c2645700328" providerId="AD" clId="Web-{E33DAEE7-22BD-4019-8C7E-D29789F27713}" dt="2022-06-23T15:21:52.040" v="199" actId="1076"/>
          <ac:spMkLst>
            <pc:docMk/>
            <pc:sldMk cId="3631101127" sldId="270"/>
            <ac:spMk id="11" creationId="{D41415F7-C76B-500B-65CB-2599EAC7DC86}"/>
          </ac:spMkLst>
        </pc:spChg>
      </pc:sldChg>
      <pc:sldChg chg="new del">
        <pc:chgData name="Ursula Daniela Figueiredo Barbosa" userId="S::1209520@sga.pucminas.br::078f7ae0-cd87-4a4b-9938-5c2645700328" providerId="AD" clId="Web-{E33DAEE7-22BD-4019-8C7E-D29789F27713}" dt="2022-06-23T15:11:24.770" v="56"/>
        <pc:sldMkLst>
          <pc:docMk/>
          <pc:sldMk cId="838694903" sldId="271"/>
        </pc:sldMkLst>
      </pc:sldChg>
    </pc:docChg>
  </pc:docChgLst>
  <pc:docChgLst>
    <pc:chgData name="Ursula Daniela Figueiredo Barbosa" userId="S::1209520@sga.pucminas.br::078f7ae0-cd87-4a4b-9938-5c2645700328" providerId="AD" clId="Web-{AFC9A45D-D761-3994-7404-36EFAE5F4AB4}"/>
    <pc:docChg chg="modSld">
      <pc:chgData name="Ursula Daniela Figueiredo Barbosa" userId="S::1209520@sga.pucminas.br::078f7ae0-cd87-4a4b-9938-5c2645700328" providerId="AD" clId="Web-{AFC9A45D-D761-3994-7404-36EFAE5F4AB4}" dt="2022-06-23T14:44:16.104" v="130" actId="20577"/>
      <pc:docMkLst>
        <pc:docMk/>
      </pc:docMkLst>
      <pc:sldChg chg="addSp delSp modSp mod modClrScheme chgLayout">
        <pc:chgData name="Ursula Daniela Figueiredo Barbosa" userId="S::1209520@sga.pucminas.br::078f7ae0-cd87-4a4b-9938-5c2645700328" providerId="AD" clId="Web-{AFC9A45D-D761-3994-7404-36EFAE5F4AB4}" dt="2022-06-23T14:44:16.104" v="130" actId="20577"/>
        <pc:sldMkLst>
          <pc:docMk/>
          <pc:sldMk cId="3631101127" sldId="270"/>
        </pc:sldMkLst>
        <pc:spChg chg="add del mod ord">
          <ac:chgData name="Ursula Daniela Figueiredo Barbosa" userId="S::1209520@sga.pucminas.br::078f7ae0-cd87-4a4b-9938-5c2645700328" providerId="AD" clId="Web-{AFC9A45D-D761-3994-7404-36EFAE5F4AB4}" dt="2022-06-23T14:42:21.226" v="75"/>
          <ac:spMkLst>
            <pc:docMk/>
            <pc:sldMk cId="3631101127" sldId="270"/>
            <ac:spMk id="2" creationId="{838356FB-49ED-A710-3235-2780D0DD245F}"/>
          </ac:spMkLst>
        </pc:spChg>
        <pc:spChg chg="mod ord">
          <ac:chgData name="Ursula Daniela Figueiredo Barbosa" userId="S::1209520@sga.pucminas.br::078f7ae0-cd87-4a4b-9938-5c2645700328" providerId="AD" clId="Web-{AFC9A45D-D761-3994-7404-36EFAE5F4AB4}" dt="2022-06-23T14:43:23.493" v="91" actId="20577"/>
          <ac:spMkLst>
            <pc:docMk/>
            <pc:sldMk cId="3631101127" sldId="270"/>
            <ac:spMk id="3" creationId="{F4E09964-5C29-4FD6-AB66-FC11856B4AF8}"/>
          </ac:spMkLst>
        </pc:spChg>
        <pc:spChg chg="mod ord">
          <ac:chgData name="Ursula Daniela Figueiredo Barbosa" userId="S::1209520@sga.pucminas.br::078f7ae0-cd87-4a4b-9938-5c2645700328" providerId="AD" clId="Web-{AFC9A45D-D761-3994-7404-36EFAE5F4AB4}" dt="2022-06-23T14:44:16.104" v="130" actId="20577"/>
          <ac:spMkLst>
            <pc:docMk/>
            <pc:sldMk cId="3631101127" sldId="270"/>
            <ac:spMk id="4" creationId="{DFFA8F6C-85B2-40F8-9392-16F12DC2D8CA}"/>
          </ac:spMkLst>
        </pc:spChg>
        <pc:spChg chg="mod">
          <ac:chgData name="Ursula Daniela Figueiredo Barbosa" userId="S::1209520@sga.pucminas.br::078f7ae0-cd87-4a4b-9938-5c2645700328" providerId="AD" clId="Web-{AFC9A45D-D761-3994-7404-36EFAE5F4AB4}" dt="2022-06-23T14:43:27.681" v="92" actId="20577"/>
          <ac:spMkLst>
            <pc:docMk/>
            <pc:sldMk cId="3631101127" sldId="270"/>
            <ac:spMk id="8" creationId="{95D9565B-C64E-31A3-8232-96618FEA5EAF}"/>
          </ac:spMkLst>
        </pc:spChg>
        <pc:spChg chg="mod ord">
          <ac:chgData name="Ursula Daniela Figueiredo Barbosa" userId="S::1209520@sga.pucminas.br::078f7ae0-cd87-4a4b-9938-5c2645700328" providerId="AD" clId="Web-{AFC9A45D-D761-3994-7404-36EFAE5F4AB4}" dt="2022-06-23T14:42:21.226" v="75"/>
          <ac:spMkLst>
            <pc:docMk/>
            <pc:sldMk cId="3631101127" sldId="270"/>
            <ac:spMk id="9" creationId="{534A0150-AECF-4D8C-A650-1671E51D36E8}"/>
          </ac:spMkLst>
        </pc:spChg>
        <pc:spChg chg="mod">
          <ac:chgData name="Ursula Daniela Figueiredo Barbosa" userId="S::1209520@sga.pucminas.br::078f7ae0-cd87-4a4b-9938-5c2645700328" providerId="AD" clId="Web-{AFC9A45D-D761-3994-7404-36EFAE5F4AB4}" dt="2022-06-23T14:43:19.290" v="90" actId="1076"/>
          <ac:spMkLst>
            <pc:docMk/>
            <pc:sldMk cId="3631101127" sldId="270"/>
            <ac:spMk id="10" creationId="{85997B08-D663-0538-6FCF-281C7E52F41C}"/>
          </ac:spMkLst>
        </pc:spChg>
      </pc:sldChg>
    </pc:docChg>
  </pc:docChgLst>
  <pc:docChgLst>
    <pc:chgData name="Ursula Daniela Figueiredo Barbosa" userId="S::1209520@sga.pucminas.br::078f7ae0-cd87-4a4b-9938-5c2645700328" providerId="AD" clId="Web-{1E9351A9-5423-EEAC-302C-3320DDF48C6F}"/>
    <pc:docChg chg="modSld">
      <pc:chgData name="Ursula Daniela Figueiredo Barbosa" userId="S::1209520@sga.pucminas.br::078f7ae0-cd87-4a4b-9938-5c2645700328" providerId="AD" clId="Web-{1E9351A9-5423-EEAC-302C-3320DDF48C6F}" dt="2022-06-23T15:01:49.538" v="11" actId="1076"/>
      <pc:docMkLst>
        <pc:docMk/>
      </pc:docMkLst>
      <pc:sldChg chg="modSp">
        <pc:chgData name="Ursula Daniela Figueiredo Barbosa" userId="S::1209520@sga.pucminas.br::078f7ae0-cd87-4a4b-9938-5c2645700328" providerId="AD" clId="Web-{1E9351A9-5423-EEAC-302C-3320DDF48C6F}" dt="2022-06-23T15:01:49.538" v="11" actId="1076"/>
        <pc:sldMkLst>
          <pc:docMk/>
          <pc:sldMk cId="1039759085" sldId="256"/>
        </pc:sldMkLst>
        <pc:spChg chg="mod">
          <ac:chgData name="Ursula Daniela Figueiredo Barbosa" userId="S::1209520@sga.pucminas.br::078f7ae0-cd87-4a4b-9938-5c2645700328" providerId="AD" clId="Web-{1E9351A9-5423-EEAC-302C-3320DDF48C6F}" dt="2022-06-23T15:01:22.600" v="7" actId="14100"/>
          <ac:spMkLst>
            <pc:docMk/>
            <pc:sldMk cId="1039759085" sldId="256"/>
            <ac:spMk id="4" creationId="{8359453A-78E9-42AE-AE23-C9D218CBC378}"/>
          </ac:spMkLst>
        </pc:spChg>
        <pc:picChg chg="mod">
          <ac:chgData name="Ursula Daniela Figueiredo Barbosa" userId="S::1209520@sga.pucminas.br::078f7ae0-cd87-4a4b-9938-5c2645700328" providerId="AD" clId="Web-{1E9351A9-5423-EEAC-302C-3320DDF48C6F}" dt="2022-06-23T15:00:42.911" v="2" actId="14100"/>
          <ac:picMkLst>
            <pc:docMk/>
            <pc:sldMk cId="1039759085" sldId="256"/>
            <ac:picMk id="3" creationId="{2DC40499-EA4C-9F8E-03E3-D74ADB8500CD}"/>
          </ac:picMkLst>
        </pc:picChg>
        <pc:picChg chg="mod">
          <ac:chgData name="Ursula Daniela Figueiredo Barbosa" userId="S::1209520@sga.pucminas.br::078f7ae0-cd87-4a4b-9938-5c2645700328" providerId="AD" clId="Web-{1E9351A9-5423-EEAC-302C-3320DDF48C6F}" dt="2022-06-23T15:01:38.709" v="10" actId="1076"/>
          <ac:picMkLst>
            <pc:docMk/>
            <pc:sldMk cId="1039759085" sldId="256"/>
            <ac:picMk id="8" creationId="{D9011B7D-CD6B-49C3-8163-9672E7B5EB9C}"/>
          </ac:picMkLst>
        </pc:picChg>
        <pc:picChg chg="mod">
          <ac:chgData name="Ursula Daniela Figueiredo Barbosa" userId="S::1209520@sga.pucminas.br::078f7ae0-cd87-4a4b-9938-5c2645700328" providerId="AD" clId="Web-{1E9351A9-5423-EEAC-302C-3320DDF48C6F}" dt="2022-06-23T15:01:49.538" v="11" actId="1076"/>
          <ac:picMkLst>
            <pc:docMk/>
            <pc:sldMk cId="1039759085" sldId="256"/>
            <ac:picMk id="17" creationId="{2032B8D0-0133-1A8B-8769-9280D71DD3EC}"/>
          </ac:picMkLst>
        </pc:picChg>
      </pc:sldChg>
    </pc:docChg>
  </pc:docChgLst>
  <pc:docChgLst>
    <pc:chgData name="Luiz Carlos Gil De Souza" userId="S::1398469@sga.pucminas.br::649e5e19-c7f8-415c-b50f-2eeadf6332c9" providerId="AD" clId="Web-{EACED553-D05E-E33F-0023-CBDF3CD3B5B1}"/>
    <pc:docChg chg="modSld">
      <pc:chgData name="Luiz Carlos Gil De Souza" userId="S::1398469@sga.pucminas.br::649e5e19-c7f8-415c-b50f-2eeadf6332c9" providerId="AD" clId="Web-{EACED553-D05E-E33F-0023-CBDF3CD3B5B1}" dt="2022-06-24T00:41:24.567" v="1" actId="20577"/>
      <pc:docMkLst>
        <pc:docMk/>
      </pc:docMkLst>
      <pc:sldChg chg="modSp">
        <pc:chgData name="Luiz Carlos Gil De Souza" userId="S::1398469@sga.pucminas.br::649e5e19-c7f8-415c-b50f-2eeadf6332c9" providerId="AD" clId="Web-{EACED553-D05E-E33F-0023-CBDF3CD3B5B1}" dt="2022-06-24T00:41:24.567" v="1" actId="20577"/>
        <pc:sldMkLst>
          <pc:docMk/>
          <pc:sldMk cId="3631101127" sldId="270"/>
        </pc:sldMkLst>
        <pc:spChg chg="mod">
          <ac:chgData name="Luiz Carlos Gil De Souza" userId="S::1398469@sga.pucminas.br::649e5e19-c7f8-415c-b50f-2eeadf6332c9" providerId="AD" clId="Web-{EACED553-D05E-E33F-0023-CBDF3CD3B5B1}" dt="2022-06-24T00:41:24.567" v="1" actId="20577"/>
          <ac:spMkLst>
            <pc:docMk/>
            <pc:sldMk cId="3631101127" sldId="270"/>
            <ac:spMk id="11" creationId="{D41415F7-C76B-500B-65CB-2599EAC7DC8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F1A4F8C-E918-4AA2-B7D6-8BA3DF09F0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F2EAE0-7046-43A4-A1B0-62E783DBF3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81E30FB-FCA8-4702-981B-96F9D2F43FEB}" type="datetime1">
              <a:rPr lang="pt-BR" smtClean="0"/>
              <a:t>23/06/2022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A7D107-515E-4AFF-A175-895B266E35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022CA95-5884-4688-8B0C-37914EB108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490F62-96B5-44BE-A8A5-3DEBC6A2B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205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C4AA81-B8F8-4DC1-8230-CA58AC94D11F}" type="datetime1">
              <a:rPr lang="pt-BR" noProof="0" smtClean="0"/>
              <a:t>23/06/2022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63359F2-43EF-4812-9DC0-98C0B1A40681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595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569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713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390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149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10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3507450D-E801-41C1-9FD7-923530A06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11265408" cy="331012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4252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E7D0488-B202-4F7B-9F3C-5F354044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986411"/>
            <a:ext cx="3568661" cy="1872388"/>
          </a:xfrm>
        </p:spPr>
        <p:txBody>
          <a:bodyPr rtlCol="0" anchor="ctr"/>
          <a:lstStyle/>
          <a:p>
            <a:pPr algn="r" rtl="0"/>
            <a:r>
              <a:rPr lang="pt-BR" noProof="0">
                <a:solidFill>
                  <a:schemeClr val="tx2"/>
                </a:solidFill>
              </a:rPr>
              <a:t>Clique para editar o título Mestre</a:t>
            </a:r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5972A87D-479C-4157-A7C5-33D8FC7B29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768096"/>
            <a:ext cx="2578608" cy="2816352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3" name="Espaço Reservado para Imagem 11">
            <a:extLst>
              <a:ext uri="{FF2B5EF4-FFF2-40B4-BE49-F238E27FC236}">
                <a16:creationId xmlns:a16="http://schemas.microsoft.com/office/drawing/2014/main" id="{78EE581A-A98D-4A1B-B826-3C60801D66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52800" y="768096"/>
            <a:ext cx="2578608" cy="2816352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4" name="Espaço Reservado para Imagem 11">
            <a:extLst>
              <a:ext uri="{FF2B5EF4-FFF2-40B4-BE49-F238E27FC236}">
                <a16:creationId xmlns:a16="http://schemas.microsoft.com/office/drawing/2014/main" id="{16AE88BE-E502-4D34-AAE9-6EE48F1ACE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57544" y="768096"/>
            <a:ext cx="2578608" cy="2816352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6" name="Espaço Reservado para Imagem 11">
            <a:extLst>
              <a:ext uri="{FF2B5EF4-FFF2-40B4-BE49-F238E27FC236}">
                <a16:creationId xmlns:a16="http://schemas.microsoft.com/office/drawing/2014/main" id="{9FD0C6B3-E0D9-4177-8079-178D1B0F53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62288" y="768096"/>
            <a:ext cx="2578608" cy="2816352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3AD8A25-150B-42DF-B6CC-FB1E5225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392" y="3956050"/>
            <a:ext cx="7225075" cy="1902749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0699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720F9CA6-0CB1-4A9E-96E4-67800B107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826FB8-73AC-4F8B-BD9C-B5E87FC9C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7AE5FA5-AF50-4B00-8E20-1B20A667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83237575-909D-45C0-B594-0B7A40F04B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57344" y="0"/>
            <a:ext cx="7534656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82254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08439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67918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0789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r>
              <a:rPr lang="pt-BR" noProof="0"/>
              <a:t>Texto de Exemplo do Rodapé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92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pt-BR" noProof="0"/>
              <a:t>Exemplo de Texto de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650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8249B4-F572-49E8-9B53-CB4E629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14788"/>
            <a:ext cx="3424138" cy="3975776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06C12940-675F-4BDC-8733-71FEBC2FD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2815" y="640080"/>
            <a:ext cx="3703320" cy="5751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9">
            <a:extLst>
              <a:ext uri="{FF2B5EF4-FFF2-40B4-BE49-F238E27FC236}">
                <a16:creationId xmlns:a16="http://schemas.microsoft.com/office/drawing/2014/main" id="{63AD391F-F462-4773-B9C7-B512F55F68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46720" y="640080"/>
            <a:ext cx="3703320" cy="5751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889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0730"/>
            <a:ext cx="3475915" cy="1478341"/>
          </a:xfrm>
        </p:spPr>
        <p:txBody>
          <a:bodyPr rtlCol="0">
            <a:normAutofit/>
          </a:bodyPr>
          <a:lstStyle/>
          <a:p>
            <a:pPr rtl="0"/>
            <a:r>
              <a:rPr lang="pt-BR" noProof="0">
                <a:solidFill>
                  <a:schemeClr val="tx2"/>
                </a:solidFill>
              </a:rPr>
              <a:t>Clique para editar o título Mestre</a:t>
            </a:r>
          </a:p>
        </p:txBody>
      </p:sp>
      <p:sp>
        <p:nvSpPr>
          <p:cNvPr id="6" name="Espaço Reservado para Conteúdo 2" descr="Tag=AccentColor&#10;Flavor=Light&#10;Target=Bullets">
            <a:extLst>
              <a:ext uri="{FF2B5EF4-FFF2-40B4-BE49-F238E27FC236}">
                <a16:creationId xmlns:a16="http://schemas.microsoft.com/office/drawing/2014/main" id="{C768CCB8-0718-4D4E-8EE1-1D287550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5C3A8825-378F-41FE-A716-644287762A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1800" y="630936"/>
            <a:ext cx="7504113" cy="352044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id="{2E6B2055-B099-48CF-84C8-2AF6D56186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42816" y="4234252"/>
            <a:ext cx="3703320" cy="213969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id="{EED74C29-FF8A-4470-8221-FD11E7FB7D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46720" y="4233672"/>
            <a:ext cx="3703320" cy="213969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74943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322102"/>
            <a:ext cx="10993549" cy="115360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DDD90A03-8871-46F6-B527-27A279CAF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590321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18C0DC8A-3006-4A75-A9BA-FCA96D2C38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580" y="603504"/>
            <a:ext cx="11292840" cy="355701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51850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31520"/>
            <a:ext cx="11029616" cy="98755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688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19AD7E45-24A5-4020-858E-57CFA095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9C213B6D-04F4-4E9D-AD86-E50884CB4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52DB8B62-62C2-4723-85AF-F5D87B489A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5486400" cy="331012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9">
            <a:extLst>
              <a:ext uri="{FF2B5EF4-FFF2-40B4-BE49-F238E27FC236}">
                <a16:creationId xmlns:a16="http://schemas.microsoft.com/office/drawing/2014/main" id="{D1329640-D9D1-44D4-8E40-04E753A2B8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496" y="3081528"/>
            <a:ext cx="5486400" cy="331012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5785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5" name="Espaço reservado ao SmartArt 14">
            <a:extLst>
              <a:ext uri="{FF2B5EF4-FFF2-40B4-BE49-F238E27FC236}">
                <a16:creationId xmlns:a16="http://schemas.microsoft.com/office/drawing/2014/main" id="{1A07AFA2-B97F-4965-B3E3-0399F8696B92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576263" y="2290762"/>
            <a:ext cx="2286000" cy="25146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elemento gráfico SmartArt</a:t>
            </a:r>
          </a:p>
        </p:txBody>
      </p:sp>
      <p:sp>
        <p:nvSpPr>
          <p:cNvPr id="16" name="Espaço reservado ao SmartArt 14">
            <a:extLst>
              <a:ext uri="{FF2B5EF4-FFF2-40B4-BE49-F238E27FC236}">
                <a16:creationId xmlns:a16="http://schemas.microsoft.com/office/drawing/2014/main" id="{FBD83F25-25EA-4FCB-9180-B7567885BE7A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486759" y="2290762"/>
            <a:ext cx="2286000" cy="25146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elemento gráfico SmartArt</a:t>
            </a:r>
          </a:p>
        </p:txBody>
      </p:sp>
      <p:sp>
        <p:nvSpPr>
          <p:cNvPr id="17" name="Espaço reservado ao SmartArt 14">
            <a:extLst>
              <a:ext uri="{FF2B5EF4-FFF2-40B4-BE49-F238E27FC236}">
                <a16:creationId xmlns:a16="http://schemas.microsoft.com/office/drawing/2014/main" id="{C19AF1FD-578A-4AC1-8006-BF395C09818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397255" y="2290762"/>
            <a:ext cx="2286000" cy="25146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elemento gráfico SmartArt</a:t>
            </a:r>
          </a:p>
        </p:txBody>
      </p:sp>
      <p:sp>
        <p:nvSpPr>
          <p:cNvPr id="18" name="Espaço reservado ao SmartArt 14">
            <a:extLst>
              <a:ext uri="{FF2B5EF4-FFF2-40B4-BE49-F238E27FC236}">
                <a16:creationId xmlns:a16="http://schemas.microsoft.com/office/drawing/2014/main" id="{A30FAB41-D651-4537-9674-A090F9541E38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9307750" y="2290762"/>
            <a:ext cx="2286000" cy="25146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elemento gráfico SmartArt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6FF70985-87A5-4813-BB21-CD79732947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6263" y="4943475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8F30C930-1919-4A13-98BD-6CB6119CC1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894" y="5447348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3" name="Espaço Reservado para Texto 19">
            <a:extLst>
              <a:ext uri="{FF2B5EF4-FFF2-40B4-BE49-F238E27FC236}">
                <a16:creationId xmlns:a16="http://schemas.microsoft.com/office/drawing/2014/main" id="{6E4126AC-7681-4156-8274-2A64148943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87128" y="4943475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4" name="Espaço Reservado para Texto 21">
            <a:extLst>
              <a:ext uri="{FF2B5EF4-FFF2-40B4-BE49-F238E27FC236}">
                <a16:creationId xmlns:a16="http://schemas.microsoft.com/office/drawing/2014/main" id="{D03485ED-1755-41FA-942B-ED95B3913D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86759" y="5447348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5" name="Espaço Reservado para Texto 19">
            <a:extLst>
              <a:ext uri="{FF2B5EF4-FFF2-40B4-BE49-F238E27FC236}">
                <a16:creationId xmlns:a16="http://schemas.microsoft.com/office/drawing/2014/main" id="{42AFEFC9-586E-4B97-AD51-F02AC6AC6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7624" y="4943475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6" name="Espaço Reservado para Texto 21">
            <a:extLst>
              <a:ext uri="{FF2B5EF4-FFF2-40B4-BE49-F238E27FC236}">
                <a16:creationId xmlns:a16="http://schemas.microsoft.com/office/drawing/2014/main" id="{E94B1769-BE23-4EBA-A0DA-9A01476DAC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7255" y="5447348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7" name="Espaço Reservado para Texto 19">
            <a:extLst>
              <a:ext uri="{FF2B5EF4-FFF2-40B4-BE49-F238E27FC236}">
                <a16:creationId xmlns:a16="http://schemas.microsoft.com/office/drawing/2014/main" id="{9A7362AB-6137-4C5C-9219-392C3875AD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08119" y="4957131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8" name="Espaço Reservado para Texto 21">
            <a:extLst>
              <a:ext uri="{FF2B5EF4-FFF2-40B4-BE49-F238E27FC236}">
                <a16:creationId xmlns:a16="http://schemas.microsoft.com/office/drawing/2014/main" id="{DA6F45F2-E17A-4027-AAA9-B9B703C26A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07750" y="5461004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Amostra de Texto de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926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1428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1" y="2250891"/>
            <a:ext cx="3200400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32004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12343" y="2250891"/>
            <a:ext cx="320040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412341" y="2926051"/>
            <a:ext cx="32004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F00371C-297D-40EF-8A7B-A4A10A3E0F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3499" y="2250891"/>
            <a:ext cx="320040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Conteúdo 5">
            <a:extLst>
              <a:ext uri="{FF2B5EF4-FFF2-40B4-BE49-F238E27FC236}">
                <a16:creationId xmlns:a16="http://schemas.microsoft.com/office/drawing/2014/main" id="{54C654D6-9180-439B-AA80-A486173B740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43497" y="2926051"/>
            <a:ext cx="32004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1973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A78C165-B12A-4B46-AC7E-8E730F42CBBA}"/>
              </a:ext>
            </a:extLst>
          </p:cNvPr>
          <p:cNvCxnSpPr>
            <a:cxnSpLocks/>
          </p:cNvCxnSpPr>
          <p:nvPr userDrawn="1"/>
        </p:nvCxnSpPr>
        <p:spPr>
          <a:xfrm>
            <a:off x="4241830" y="495574"/>
            <a:ext cx="3703320" cy="0"/>
          </a:xfrm>
          <a:prstGeom prst="line">
            <a:avLst/>
          </a:prstGeom>
          <a:ln w="82550" cap="flat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15F2DE1-F272-49DD-84C1-C2FB82B723E3}"/>
              </a:ext>
            </a:extLst>
          </p:cNvPr>
          <p:cNvCxnSpPr>
            <a:cxnSpLocks/>
          </p:cNvCxnSpPr>
          <p:nvPr userDrawn="1"/>
        </p:nvCxnSpPr>
        <p:spPr>
          <a:xfrm>
            <a:off x="8042147" y="495574"/>
            <a:ext cx="3703320" cy="0"/>
          </a:xfrm>
          <a:prstGeom prst="line">
            <a:avLst/>
          </a:prstGeom>
          <a:ln w="8255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20BB053-86D6-405E-A719-7B6EF23E7207}"/>
              </a:ext>
            </a:extLst>
          </p:cNvPr>
          <p:cNvCxnSpPr>
            <a:cxnSpLocks/>
          </p:cNvCxnSpPr>
          <p:nvPr userDrawn="1"/>
        </p:nvCxnSpPr>
        <p:spPr>
          <a:xfrm>
            <a:off x="437009" y="495574"/>
            <a:ext cx="3703320" cy="0"/>
          </a:xfrm>
          <a:prstGeom prst="line">
            <a:avLst/>
          </a:prstGeom>
          <a:ln w="82550" cap="flat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929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7" r:id="rId3"/>
    <p:sldLayoutId id="2147483780" r:id="rId4"/>
    <p:sldLayoutId id="2147483764" r:id="rId5"/>
    <p:sldLayoutId id="2147483783" r:id="rId6"/>
    <p:sldLayoutId id="2147483784" r:id="rId7"/>
    <p:sldLayoutId id="2147483767" r:id="rId8"/>
    <p:sldLayoutId id="2147483782" r:id="rId9"/>
    <p:sldLayoutId id="2147483778" r:id="rId10"/>
    <p:sldLayoutId id="2147483779" r:id="rId11"/>
    <p:sldLayoutId id="2147483765" r:id="rId12"/>
    <p:sldLayoutId id="2147483766" r:id="rId13"/>
    <p:sldLayoutId id="2147483769" r:id="rId14"/>
    <p:sldLayoutId id="2147483770" r:id="rId15"/>
    <p:sldLayoutId id="214748377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359453A-78E9-42AE-AE23-C9D218CBC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315" y="837752"/>
            <a:ext cx="10993549" cy="692792"/>
          </a:xfrm>
        </p:spPr>
        <p:txBody>
          <a:bodyPr rtlCol="0">
            <a:normAutofit/>
          </a:bodyPr>
          <a:lstStyle/>
          <a:p>
            <a:pPr algn="ctr"/>
            <a:r>
              <a:rPr lang="pt-BR" sz="3200" b="1">
                <a:solidFill>
                  <a:schemeClr val="bg2">
                    <a:lumMod val="25000"/>
                  </a:schemeClr>
                </a:solidFill>
              </a:rPr>
              <a:t>Apresentação da solução </a:t>
            </a:r>
            <a:endParaRPr lang="pt-BR" sz="32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" name="Espaço Reservado para Imagem 7" descr="Equipamento médico com um estetoscópio">
            <a:extLst>
              <a:ext uri="{FF2B5EF4-FFF2-40B4-BE49-F238E27FC236}">
                <a16:creationId xmlns:a16="http://schemas.microsoft.com/office/drawing/2014/main" id="{D9011B7D-CD6B-49C3-8163-9672E7B5EB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6580" y="1811696"/>
            <a:ext cx="10304984" cy="338740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2DC40499-EA4C-9F8E-03E3-D74ADB850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9264" y="710062"/>
            <a:ext cx="716921" cy="821323"/>
          </a:xfrm>
          <a:prstGeom prst="rect">
            <a:avLst/>
          </a:prstGeom>
        </p:spPr>
      </p:pic>
      <p:pic>
        <p:nvPicPr>
          <p:cNvPr id="17" name="Imagem 16" descr="Logotipo, nome da empresa&#10;&#10;Descrição gerada automaticamente">
            <a:extLst>
              <a:ext uri="{FF2B5EF4-FFF2-40B4-BE49-F238E27FC236}">
                <a16:creationId xmlns:a16="http://schemas.microsoft.com/office/drawing/2014/main" id="{2032B8D0-0133-1A8B-8769-9280D71DD3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98" t="22926" r="13129" b="21427"/>
          <a:stretch/>
        </p:blipFill>
        <p:spPr>
          <a:xfrm>
            <a:off x="4508393" y="2318830"/>
            <a:ext cx="3173391" cy="236164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F640FF4-4A6D-9F21-23D8-E4A91F84512D}"/>
              </a:ext>
            </a:extLst>
          </p:cNvPr>
          <p:cNvSpPr txBox="1"/>
          <p:nvPr/>
        </p:nvSpPr>
        <p:spPr>
          <a:xfrm>
            <a:off x="9219344" y="5280916"/>
            <a:ext cx="2529155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Bef>
                <a:spcPct val="20000"/>
              </a:spcBef>
              <a:spcAft>
                <a:spcPts val="600"/>
              </a:spcAft>
            </a:pPr>
            <a:r>
              <a:rPr lang="pt-BR" sz="1000">
                <a:ea typeface="+mn-lt"/>
                <a:cs typeface="+mn-lt"/>
              </a:rPr>
              <a:t>Gabriel </a:t>
            </a:r>
            <a:r>
              <a:rPr lang="pt-BR" sz="1000" err="1">
                <a:ea typeface="+mn-lt"/>
                <a:cs typeface="+mn-lt"/>
              </a:rPr>
              <a:t>Maximino</a:t>
            </a:r>
            <a:r>
              <a:rPr lang="pt-BR" sz="1000">
                <a:ea typeface="+mn-lt"/>
                <a:cs typeface="+mn-lt"/>
              </a:rPr>
              <a:t> </a:t>
            </a:r>
            <a:r>
              <a:rPr lang="pt-BR" sz="1000" err="1">
                <a:ea typeface="+mn-lt"/>
                <a:cs typeface="+mn-lt"/>
              </a:rPr>
              <a:t>Rascão</a:t>
            </a:r>
            <a:r>
              <a:rPr lang="pt-BR" sz="1000">
                <a:ea typeface="+mn-lt"/>
                <a:cs typeface="+mn-lt"/>
              </a:rPr>
              <a:t> Pereira</a:t>
            </a:r>
            <a:r>
              <a:rPr lang="de-DE" sz="1000">
                <a:ea typeface="+mn-lt"/>
                <a:cs typeface="+mn-lt"/>
              </a:rPr>
              <a:t> </a:t>
            </a:r>
            <a:endParaRPr lang="pt-BR" sz="1000"/>
          </a:p>
          <a:p>
            <a:pPr algn="r">
              <a:spcBef>
                <a:spcPct val="20000"/>
              </a:spcBef>
              <a:spcAft>
                <a:spcPts val="600"/>
              </a:spcAft>
            </a:pPr>
            <a:r>
              <a:rPr lang="pt-BR" sz="1000">
                <a:ea typeface="+mn-lt"/>
                <a:cs typeface="+mn-lt"/>
              </a:rPr>
              <a:t>José Vicente do Vale Melo</a:t>
            </a:r>
            <a:r>
              <a:rPr lang="de-DE" sz="1000">
                <a:ea typeface="+mn-lt"/>
                <a:cs typeface="+mn-lt"/>
              </a:rPr>
              <a:t> </a:t>
            </a:r>
          </a:p>
          <a:p>
            <a:pPr algn="r">
              <a:spcBef>
                <a:spcPct val="20000"/>
              </a:spcBef>
              <a:spcAft>
                <a:spcPts val="600"/>
              </a:spcAft>
            </a:pPr>
            <a:r>
              <a:rPr lang="pt-BR" sz="1000">
                <a:ea typeface="+mn-lt"/>
                <a:cs typeface="+mn-lt"/>
              </a:rPr>
              <a:t>Karen Franco </a:t>
            </a:r>
            <a:r>
              <a:rPr lang="pt-BR" sz="1000" err="1">
                <a:ea typeface="+mn-lt"/>
                <a:cs typeface="+mn-lt"/>
              </a:rPr>
              <a:t>Alavarque</a:t>
            </a:r>
            <a:r>
              <a:rPr lang="pt-BR" sz="1000">
                <a:ea typeface="+mn-lt"/>
                <a:cs typeface="+mn-lt"/>
              </a:rPr>
              <a:t> </a:t>
            </a:r>
            <a:r>
              <a:rPr lang="pt-BR" sz="1000" err="1">
                <a:ea typeface="+mn-lt"/>
                <a:cs typeface="+mn-lt"/>
              </a:rPr>
              <a:t>Escobedo</a:t>
            </a:r>
            <a:endParaRPr lang="de-DE" sz="1000">
              <a:ea typeface="+mn-lt"/>
              <a:cs typeface="+mn-lt"/>
            </a:endParaRPr>
          </a:p>
          <a:p>
            <a:pPr algn="r">
              <a:spcBef>
                <a:spcPct val="20000"/>
              </a:spcBef>
              <a:spcAft>
                <a:spcPts val="600"/>
              </a:spcAft>
            </a:pPr>
            <a:r>
              <a:rPr lang="pt-BR" sz="1000">
                <a:ea typeface="+mn-lt"/>
                <a:cs typeface="+mn-lt"/>
              </a:rPr>
              <a:t>Luiz Carlos Gil de Souza</a:t>
            </a:r>
            <a:r>
              <a:rPr lang="de-DE" sz="1000">
                <a:ea typeface="+mn-lt"/>
                <a:cs typeface="+mn-lt"/>
              </a:rPr>
              <a:t> </a:t>
            </a:r>
          </a:p>
          <a:p>
            <a:pPr algn="r">
              <a:spcBef>
                <a:spcPct val="20000"/>
              </a:spcBef>
              <a:spcAft>
                <a:spcPts val="600"/>
              </a:spcAft>
            </a:pPr>
            <a:r>
              <a:rPr lang="pt-BR" sz="1000">
                <a:ea typeface="+mn-lt"/>
                <a:cs typeface="+mn-lt"/>
              </a:rPr>
              <a:t>Pedro Vitor Rodrigues da Silva</a:t>
            </a:r>
            <a:r>
              <a:rPr lang="de-DE" sz="1000">
                <a:ea typeface="+mn-lt"/>
                <a:cs typeface="+mn-lt"/>
              </a:rPr>
              <a:t> </a:t>
            </a:r>
          </a:p>
          <a:p>
            <a:pPr algn="r">
              <a:spcBef>
                <a:spcPct val="20000"/>
              </a:spcBef>
              <a:spcAft>
                <a:spcPts val="600"/>
              </a:spcAft>
            </a:pPr>
            <a:r>
              <a:rPr lang="pt-BR" sz="1000">
                <a:ea typeface="+mn-lt"/>
                <a:cs typeface="+mn-lt"/>
              </a:rPr>
              <a:t>Ursula Daniela Figueiredo Barbosa</a:t>
            </a:r>
            <a:r>
              <a:rPr lang="de-DE" sz="1000">
                <a:ea typeface="+mn-lt"/>
                <a:cs typeface="+mn-lt"/>
              </a:rPr>
              <a:t> </a:t>
            </a:r>
          </a:p>
          <a:p>
            <a:pPr algn="l"/>
            <a:endParaRPr lang="pt-BR" sz="1000"/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BCEE0-AF33-4B8B-9622-2A50B4FD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15" y="903437"/>
            <a:ext cx="3424138" cy="551226"/>
          </a:xfrm>
        </p:spPr>
        <p:txBody>
          <a:bodyPr rtlCol="0"/>
          <a:lstStyle/>
          <a:p>
            <a:pPr rtl="0"/>
            <a:r>
              <a:rPr lang="pt-BR" b="1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95D9B-1C30-46A7-AC78-0AD00F70B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70" y="1711695"/>
            <a:ext cx="7472822" cy="4672012"/>
          </a:xfrm>
        </p:spPr>
        <p:txBody>
          <a:bodyPr rtlCol="0"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/>
              <a:t>Nosso projeto foi criado com propósito de desenvolver uma </a:t>
            </a:r>
            <a:r>
              <a:rPr lang="pt-BR">
                <a:ea typeface="+mn-lt"/>
                <a:cs typeface="+mn-lt"/>
              </a:rPr>
              <a:t>forma acessível,  ágil e efetiva no atendimento de milhões de brasileiros que dependem do sistema público de saúde e assistência médica. E com isso destacamos os problemas enfrentados por esses brasileiros:</a:t>
            </a:r>
            <a:endParaRPr lang="pt-BR"/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Deslocamento de habitantes de áreas rurais e/ou que residem afastados de centros urbanos e hospitalares;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Pacientes com mobilidade reduzida e/ou locomoção inviável;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Acessibilidade restrita;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Demora, atrasos e dificuldade nas entregas e/ou realização de exames/consultas;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Risco de contaminação devido a demanda nas filas de espera.</a:t>
            </a:r>
          </a:p>
          <a:p>
            <a:endParaRPr lang="pt-BR"/>
          </a:p>
          <a:p>
            <a:endParaRPr lang="pt-BR"/>
          </a:p>
        </p:txBody>
      </p:sp>
      <p:pic>
        <p:nvPicPr>
          <p:cNvPr id="7" name="Espaço Reservado para Imagem 6" descr="Estetoscópio ">
            <a:extLst>
              <a:ext uri="{FF2B5EF4-FFF2-40B4-BE49-F238E27FC236}">
                <a16:creationId xmlns:a16="http://schemas.microsoft.com/office/drawing/2014/main" id="{7F61309D-C856-4938-ADC7-424523E494C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6671" y="638988"/>
            <a:ext cx="3703320" cy="5751576"/>
          </a:xfrm>
        </p:spPr>
      </p:pic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9A0B9DDD-5A75-438F-8748-02EC3B86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pt-BR" smtClean="0"/>
              <a:pPr rtl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16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C271D-D3EB-4A78-9929-4B8E740B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6" y="716352"/>
            <a:ext cx="3475915" cy="730719"/>
          </a:xfrm>
        </p:spPr>
        <p:txBody>
          <a:bodyPr rtlCol="0">
            <a:normAutofit/>
          </a:bodyPr>
          <a:lstStyle/>
          <a:p>
            <a:pPr rtl="0"/>
            <a:r>
              <a:rPr lang="pt-BR" b="1"/>
              <a:t>Público</a:t>
            </a:r>
            <a:r>
              <a:rPr lang="pt-BR"/>
              <a:t> </a:t>
            </a:r>
            <a:r>
              <a:rPr lang="pt-BR" b="1"/>
              <a:t>alvo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10F1C6-68F4-48F7-97E9-343EE7513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63" y="1657900"/>
            <a:ext cx="7300291" cy="3893966"/>
          </a:xfrm>
        </p:spPr>
        <p:txBody>
          <a:bodyPr rtlCol="0"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>
                <a:ea typeface="+mn-lt"/>
                <a:cs typeface="+mn-lt"/>
              </a:rPr>
              <a:t>O público-alvo visa pacientes que utilizam os serviços prestados pelo Sistema Único de Saúde (SUS), aos quais abrange, em especial:</a:t>
            </a:r>
            <a:endParaRPr lang="pt-BR"/>
          </a:p>
          <a:p>
            <a:pPr marL="285750" indent="-285750" algn="just">
              <a:lnSpc>
                <a:spcPct val="150000"/>
              </a:lnSpc>
              <a:buFont typeface="Arial" panose="05020102010507070707" pitchFamily="18" charset="2"/>
              <a:buChar char="•"/>
            </a:pPr>
            <a:r>
              <a:rPr lang="pt-BR">
                <a:ea typeface="+mn-lt"/>
                <a:cs typeface="+mn-lt"/>
              </a:rPr>
              <a:t>Idosos;</a:t>
            </a:r>
          </a:p>
          <a:p>
            <a:pPr marL="285750" indent="-285750" algn="just">
              <a:lnSpc>
                <a:spcPct val="150000"/>
              </a:lnSpc>
              <a:buFont typeface="Arial" panose="05020102010507070707" pitchFamily="18" charset="2"/>
              <a:buChar char="•"/>
            </a:pPr>
            <a:r>
              <a:rPr lang="pt-BR">
                <a:ea typeface="+mn-lt"/>
                <a:cs typeface="+mn-lt"/>
              </a:rPr>
              <a:t>Pessoas com comorbidades e mobilidade reduzida;</a:t>
            </a:r>
          </a:p>
          <a:p>
            <a:pPr marL="285750" indent="-285750" algn="just">
              <a:lnSpc>
                <a:spcPct val="150000"/>
              </a:lnSpc>
              <a:buFont typeface="Arial" panose="05020102010507070707" pitchFamily="18" charset="2"/>
              <a:buChar char="•"/>
            </a:pPr>
            <a:r>
              <a:rPr lang="pt-BR">
                <a:ea typeface="+mn-lt"/>
                <a:cs typeface="+mn-lt"/>
              </a:rPr>
              <a:t>Habitantes de áreas rurais ou residentes de regiões longínquas dos grandes centros urbanos, postos de saúde e áreas hospitalares;</a:t>
            </a:r>
          </a:p>
          <a:p>
            <a:pPr marL="285750" indent="-285750" algn="just">
              <a:lnSpc>
                <a:spcPct val="150000"/>
              </a:lnSpc>
              <a:buFont typeface="Arial" panose="05020102010507070707" pitchFamily="18" charset="2"/>
              <a:buChar char="•"/>
            </a:pPr>
            <a:r>
              <a:rPr lang="pt-BR">
                <a:ea typeface="+mn-lt"/>
                <a:cs typeface="+mn-lt"/>
              </a:rPr>
              <a:t>Aos demais que necessitam de agendamento,  acompanhamento, tratamento médico ou consultas que não requerem assistência presencial, sendo possível o atendimento remoto.</a:t>
            </a:r>
            <a:endParaRPr lang="pt-BR"/>
          </a:p>
        </p:txBody>
      </p:sp>
      <p:pic>
        <p:nvPicPr>
          <p:cNvPr id="12" name="Espaço Reservado para Imagem 11" descr="Um médico sorrindo com um estetoscópio e paciente">
            <a:extLst>
              <a:ext uri="{FF2B5EF4-FFF2-40B4-BE49-F238E27FC236}">
                <a16:creationId xmlns:a16="http://schemas.microsoft.com/office/drawing/2014/main" id="{F2F92A19-D60A-4D6C-8103-E5036EBC089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14062" y="3239388"/>
            <a:ext cx="2844799" cy="1643662"/>
          </a:xfrm>
        </p:spPr>
      </p:pic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7E05EE0A-8EAF-4145-9C58-570DD877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pt-BR" smtClean="0"/>
              <a:pPr rtl="0"/>
              <a:t>3</a:t>
            </a:fld>
            <a:endParaRPr lang="pt-BR"/>
          </a:p>
        </p:txBody>
      </p:sp>
      <p:pic>
        <p:nvPicPr>
          <p:cNvPr id="17" name="Espaço Reservado para Imagem 7" descr="médico conversando com o paciente">
            <a:extLst>
              <a:ext uri="{FF2B5EF4-FFF2-40B4-BE49-F238E27FC236}">
                <a16:creationId xmlns:a16="http://schemas.microsoft.com/office/drawing/2014/main" id="{86357C99-DEFC-4892-8C64-EF1482AB3E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6" r="16416"/>
          <a:stretch/>
        </p:blipFill>
        <p:spPr>
          <a:xfrm>
            <a:off x="7690358" y="1011667"/>
            <a:ext cx="4374611" cy="2050861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98013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8DE4E-F7AF-4563-B6F4-DD8C6898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99905"/>
            <a:ext cx="11019847" cy="723783"/>
          </a:xfrm>
        </p:spPr>
        <p:txBody>
          <a:bodyPr rtlCol="0"/>
          <a:lstStyle/>
          <a:p>
            <a:r>
              <a:rPr lang="pt-BR" b="1"/>
              <a:t>PRINCIPAIS</a:t>
            </a:r>
            <a:r>
              <a:rPr lang="pt-BR"/>
              <a:t> </a:t>
            </a:r>
            <a:r>
              <a:rPr lang="pt-BR" b="1"/>
              <a:t>requisitos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DAFD9EFA-1B10-4B11-9CB4-DF21A3A8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pt-BR" smtClean="0"/>
              <a:pPr rtl="0"/>
              <a:t>4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FB1EBBB-E965-808B-A0E5-D9C2F90B77EE}"/>
              </a:ext>
            </a:extLst>
          </p:cNvPr>
          <p:cNvSpPr txBox="1"/>
          <p:nvPr/>
        </p:nvSpPr>
        <p:spPr>
          <a:xfrm>
            <a:off x="1051169" y="1881554"/>
            <a:ext cx="10568352" cy="2536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/>
              <a:t>Login e recuperação de senha;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/>
              <a:t>Cadastro de usuários;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 i="1"/>
              <a:t>Home-</a:t>
            </a:r>
            <a:r>
              <a:rPr lang="pt-BR" i="1" err="1"/>
              <a:t>Pages</a:t>
            </a:r>
            <a:r>
              <a:rPr lang="pt-BR"/>
              <a:t>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/>
              <a:t>Agendamento;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/>
              <a:t>Consultas;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/>
              <a:t>Exames.</a:t>
            </a:r>
          </a:p>
        </p:txBody>
      </p:sp>
    </p:spTree>
    <p:extLst>
      <p:ext uri="{BB962C8B-B14F-4D97-AF65-F5344CB8AC3E}">
        <p14:creationId xmlns:p14="http://schemas.microsoft.com/office/powerpoint/2010/main" val="384801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FDDF4-5E5F-4266-BD01-618D384D0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352" y="761381"/>
            <a:ext cx="10993549" cy="654399"/>
          </a:xfrm>
        </p:spPr>
        <p:txBody>
          <a:bodyPr rtlCol="0" anchor="ctr" anchorCtr="0"/>
          <a:lstStyle/>
          <a:p>
            <a:pPr rtl="0"/>
            <a:r>
              <a:rPr lang="pt-BR" b="1"/>
              <a:t>Solução implementada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4A36D853-EA47-4D86-90A0-8A1FAEE0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7847417-9EDB-4FB3-8349-0562D8B3272B}"/>
              </a:ext>
            </a:extLst>
          </p:cNvPr>
          <p:cNvSpPr txBox="1"/>
          <p:nvPr/>
        </p:nvSpPr>
        <p:spPr>
          <a:xfrm>
            <a:off x="479504" y="1415404"/>
            <a:ext cx="11276785" cy="51244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/>
              <a:t>Foram implementadas funcionalidades para cada uma das telas criadas, o objetivo foi atender os requisitos funcionais e não funcionais adequando-os para satisfazer as necessidades apresentadas no que tange o problema descrito no projeto. Os métodos adotados foram:</a:t>
            </a:r>
          </a:p>
          <a:p>
            <a:pPr algn="just">
              <a:lnSpc>
                <a:spcPct val="150000"/>
              </a:lnSpc>
            </a:pPr>
            <a:endParaRPr lang="pt-BR" sz="1400"/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pt-BR" sz="1400"/>
              <a:t>Repositório do código fonte e gerenciamento do projeto pela plataforma GitHub;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pt-BR" sz="1400"/>
              <a:t>Design de interfaces pela plataforma </a:t>
            </a:r>
            <a:r>
              <a:rPr lang="pt-BR" sz="1400" err="1"/>
              <a:t>Figma</a:t>
            </a:r>
            <a:r>
              <a:rPr lang="pt-BR" sz="1400"/>
              <a:t>;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pt-BR" sz="1400"/>
              <a:t>Reuniões pelo </a:t>
            </a:r>
            <a:r>
              <a:rPr lang="pt-BR" sz="1400" err="1"/>
              <a:t>Teams</a:t>
            </a:r>
            <a:r>
              <a:rPr lang="pt-BR" sz="1400"/>
              <a:t>;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pt-BR" sz="1400"/>
              <a:t>Compartilhamento de arquivos pela Microsoft Office;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pt-BR" sz="1400"/>
              <a:t>SCRUM e quadro </a:t>
            </a:r>
            <a:r>
              <a:rPr lang="pt-BR" sz="1400" err="1"/>
              <a:t>Kanban</a:t>
            </a:r>
            <a:r>
              <a:rPr lang="pt-BR" sz="1400"/>
              <a:t> para gerenciamento do projeto.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pt-BR" sz="1400"/>
          </a:p>
          <a:p>
            <a:pPr algn="just">
              <a:lnSpc>
                <a:spcPct val="150000"/>
              </a:lnSpc>
            </a:pPr>
            <a:r>
              <a:rPr lang="pt-BR" sz="1400" b="1"/>
              <a:t>Soluções implementadas:</a:t>
            </a:r>
          </a:p>
          <a:p>
            <a:pPr algn="just">
              <a:lnSpc>
                <a:spcPct val="150000"/>
              </a:lnSpc>
            </a:pPr>
            <a:endParaRPr lang="pt-BR" sz="1400"/>
          </a:p>
          <a:p>
            <a:pPr marL="285750" indent="-285750" algn="just">
              <a:lnSpc>
                <a:spcPct val="150000"/>
              </a:lnSpc>
              <a:buFont typeface="Symbol"/>
              <a:buChar char="•"/>
            </a:pPr>
            <a:r>
              <a:rPr lang="pt-BR" sz="1400">
                <a:ea typeface="+mn-lt"/>
                <a:cs typeface="+mn-lt"/>
              </a:rPr>
              <a:t>Navegador - Interface básica do sistema.</a:t>
            </a:r>
          </a:p>
          <a:p>
            <a:pPr marL="285750" indent="-285750" algn="just">
              <a:lnSpc>
                <a:spcPct val="150000"/>
              </a:lnSpc>
              <a:buFont typeface="Symbol"/>
              <a:buChar char="•"/>
            </a:pPr>
            <a:r>
              <a:rPr lang="pt-BR" sz="1400">
                <a:ea typeface="+mn-lt"/>
                <a:cs typeface="+mn-lt"/>
              </a:rPr>
              <a:t>Páginas Web - Conjunto de arquivos HTML, CSS, Javascript e imagens que implementam as funcionalidades do sistema.</a:t>
            </a:r>
          </a:p>
          <a:p>
            <a:pPr marL="285750" indent="-285750" algn="just">
              <a:lnSpc>
                <a:spcPct val="150000"/>
              </a:lnSpc>
              <a:buFont typeface="Symbol"/>
              <a:buChar char="•"/>
            </a:pPr>
            <a:r>
              <a:rPr lang="pt-BR" sz="1400">
                <a:ea typeface="+mn-lt"/>
                <a:cs typeface="+mn-lt"/>
              </a:rPr>
              <a:t>Local </a:t>
            </a:r>
            <a:r>
              <a:rPr lang="pt-BR" sz="1400" err="1">
                <a:ea typeface="+mn-lt"/>
                <a:cs typeface="+mn-lt"/>
              </a:rPr>
              <a:t>Storage</a:t>
            </a:r>
            <a:r>
              <a:rPr lang="pt-BR" sz="1400">
                <a:ea typeface="+mn-lt"/>
                <a:cs typeface="+mn-lt"/>
              </a:rPr>
              <a:t> - Armazenamento mantido no Navegador, onde são implementados bancos de dados baseados em JSON.</a:t>
            </a:r>
          </a:p>
          <a:p>
            <a:pPr marL="285750" indent="-285750" algn="just">
              <a:lnSpc>
                <a:spcPct val="150000"/>
              </a:lnSpc>
              <a:buFont typeface="Symbol"/>
              <a:buChar char="•"/>
            </a:pPr>
            <a:r>
              <a:rPr lang="pt-BR" sz="1400">
                <a:ea typeface="+mn-lt"/>
                <a:cs typeface="+mn-lt"/>
              </a:rPr>
              <a:t>Hospedagem – GitHub </a:t>
            </a:r>
            <a:r>
              <a:rPr lang="pt-BR" sz="1400" err="1">
                <a:ea typeface="+mn-lt"/>
                <a:cs typeface="+mn-lt"/>
              </a:rPr>
              <a:t>Pages</a:t>
            </a:r>
            <a:r>
              <a:rPr lang="pt-BR" sz="1400">
                <a:ea typeface="+mn-lt"/>
                <a:cs typeface="+mn-lt"/>
              </a:rPr>
              <a:t>.</a:t>
            </a:r>
          </a:p>
          <a:p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280973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20C0C-FD65-AE97-8BFF-466F5776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19847" cy="646409"/>
          </a:xfrm>
        </p:spPr>
        <p:txBody>
          <a:bodyPr/>
          <a:lstStyle/>
          <a:p>
            <a:pPr algn="ctr"/>
            <a:r>
              <a:rPr lang="pt-BR" b="1" u="sng">
                <a:solidFill>
                  <a:schemeClr val="tx2"/>
                </a:solidFill>
              </a:rPr>
              <a:t>conclusão</a:t>
            </a:r>
            <a:endParaRPr lang="pt-BR" u="sng">
              <a:solidFill>
                <a:schemeClr val="tx2"/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E09964-5C29-4FD6-AB66-FC11856B4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1654968"/>
            <a:ext cx="3200400" cy="557784"/>
          </a:xfrm>
        </p:spPr>
        <p:txBody>
          <a:bodyPr rtlCol="0"/>
          <a:lstStyle/>
          <a:p>
            <a:pPr algn="ctr"/>
            <a:r>
              <a:rPr lang="pt-BR" b="1">
                <a:solidFill>
                  <a:schemeClr val="accent1"/>
                </a:solidFill>
              </a:rPr>
              <a:t>PONTOS POSITIVOS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FA8F6C-85B2-40F8-9392-16F12DC2D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300821"/>
            <a:ext cx="3200400" cy="2934999"/>
          </a:xfrm>
        </p:spPr>
        <p:txBody>
          <a:bodyPr rtlCol="0"/>
          <a:lstStyle/>
          <a:p>
            <a:pPr marL="305435" indent="-305435" algn="just">
              <a:buFont typeface="Arial" panose="05020102010507070707" pitchFamily="18" charset="2"/>
              <a:buChar char="•"/>
            </a:pPr>
            <a:r>
              <a:rPr lang="pt-BR">
                <a:ea typeface="+mn-lt"/>
                <a:cs typeface="+mn-lt"/>
              </a:rPr>
              <a:t>Oportunidade de criar um site do "zero", desde o escopo até a hospedagem;</a:t>
            </a:r>
            <a:endParaRPr lang="pt-BR"/>
          </a:p>
          <a:p>
            <a:pPr marL="305435" indent="-305435" algn="just">
              <a:buFont typeface="Arial,Sans-Serif" panose="05020102010507070707" pitchFamily="18" charset="2"/>
              <a:buChar char="•"/>
            </a:pPr>
            <a:r>
              <a:rPr lang="pt-BR">
                <a:ea typeface="+mn-lt"/>
                <a:cs typeface="+mn-lt"/>
              </a:rPr>
              <a:t>Prática dos conhecimentos obtidos através de estudos;</a:t>
            </a:r>
            <a:endParaRPr lang="pt-BR"/>
          </a:p>
          <a:p>
            <a:pPr marL="305435" indent="-305435" algn="just">
              <a:buFont typeface="Arial" panose="05020102010507070707" pitchFamily="18" charset="2"/>
              <a:buChar char="•"/>
            </a:pPr>
            <a:endParaRPr lang="pt-BR"/>
          </a:p>
          <a:p>
            <a:pPr marL="305435" indent="-305435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932EBC-6F0C-5128-EE1B-FF998D739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0266" y="1654968"/>
            <a:ext cx="3200400" cy="553373"/>
          </a:xfrm>
        </p:spPr>
        <p:txBody>
          <a:bodyPr/>
          <a:lstStyle/>
          <a:p>
            <a:pPr algn="ctr"/>
            <a:r>
              <a:rPr lang="pt-BR" b="1">
                <a:solidFill>
                  <a:schemeClr val="accent1"/>
                </a:solidFill>
                <a:ea typeface="+mn-lt"/>
                <a:cs typeface="+mn-lt"/>
              </a:rPr>
              <a:t>DESAFIOS</a:t>
            </a:r>
            <a:endParaRPr lang="pt-BR" b="1">
              <a:solidFill>
                <a:schemeClr val="accent1"/>
              </a:solidFill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57F2C8-E0EF-BFD2-349A-7A4207230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0264" y="2300820"/>
            <a:ext cx="3200400" cy="2934999"/>
          </a:xfrm>
        </p:spPr>
        <p:txBody>
          <a:bodyPr>
            <a:normAutofit fontScale="92500" lnSpcReduction="20000"/>
          </a:bodyPr>
          <a:lstStyle/>
          <a:p>
            <a:pPr marL="305435" indent="-305435" algn="just">
              <a:buFont typeface="Arial" panose="05020102010507070707" pitchFamily="18" charset="2"/>
              <a:buChar char="•"/>
            </a:pPr>
            <a:r>
              <a:rPr lang="pt-BR" dirty="0">
                <a:ea typeface="+mn-lt"/>
                <a:cs typeface="+mn-lt"/>
              </a:rPr>
              <a:t>Planejamento, organização e comunicação durante as etapas do projeto;</a:t>
            </a:r>
            <a:endParaRPr lang="en-US" dirty="0">
              <a:ea typeface="+mn-lt"/>
              <a:cs typeface="+mn-lt"/>
            </a:endParaRPr>
          </a:p>
          <a:p>
            <a:pPr marL="305435" indent="-305435" algn="just">
              <a:buFont typeface="Arial" panose="05020102010507070707" pitchFamily="18" charset="2"/>
              <a:buChar char="•"/>
            </a:pPr>
            <a:r>
              <a:rPr lang="pt-BR" dirty="0">
                <a:ea typeface="+mn-lt"/>
                <a:cs typeface="+mn-lt"/>
              </a:rPr>
              <a:t>Prazos curtos para aprendizagem das linguagens, conteúdos e aplicação no projeto simultaneamente.</a:t>
            </a:r>
            <a:endParaRPr lang="pt-BR">
              <a:ea typeface="+mn-lt"/>
              <a:cs typeface="+mn-lt"/>
            </a:endParaRPr>
          </a:p>
          <a:p>
            <a:pPr marL="305435" indent="-305435" algn="just">
              <a:buFont typeface="Arial" panose="05020102010507070707" pitchFamily="18" charset="2"/>
              <a:buChar char="•"/>
            </a:pPr>
            <a:r>
              <a:rPr lang="pt-BR" dirty="0">
                <a:ea typeface="+mn-lt"/>
                <a:cs typeface="+mn-lt"/>
              </a:rPr>
              <a:t>Conciliar</a:t>
            </a:r>
            <a:r>
              <a:rPr lang="pt-BR" dirty="0"/>
              <a:t> o aprendizado dos </a:t>
            </a:r>
            <a:r>
              <a:rPr lang="pt-BR" dirty="0" err="1"/>
              <a:t>microfundamentos</a:t>
            </a:r>
            <a:r>
              <a:rPr lang="pt-BR" dirty="0"/>
              <a:t> , juntamente à construção do projeto.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842A79E-50C0-14E8-2FA5-E60C1F830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499" y="1654968"/>
            <a:ext cx="3200400" cy="553373"/>
          </a:xfrm>
        </p:spPr>
        <p:txBody>
          <a:bodyPr/>
          <a:lstStyle/>
          <a:p>
            <a:pPr algn="ctr"/>
            <a:r>
              <a:rPr lang="pt-BR" b="1">
                <a:solidFill>
                  <a:schemeClr val="accent1"/>
                </a:solidFill>
                <a:ea typeface="+mn-lt"/>
                <a:cs typeface="+mn-lt"/>
              </a:rPr>
              <a:t>APRENDIZAGEM</a:t>
            </a:r>
            <a:endParaRPr lang="pt-BR" b="1">
              <a:solidFill>
                <a:schemeClr val="accent1"/>
              </a:solidFill>
            </a:endParaRP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41415F7-C76B-500B-65CB-2599EAC7DC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0266" y="2300820"/>
            <a:ext cx="3200400" cy="2934999"/>
          </a:xfrm>
        </p:spPr>
        <p:txBody>
          <a:bodyPr/>
          <a:lstStyle/>
          <a:p>
            <a:pPr marL="305435" indent="-305435" algn="just">
              <a:buFont typeface="Arial" panose="05020102010507070707" pitchFamily="18" charset="2"/>
              <a:buChar char="•"/>
            </a:pPr>
            <a:r>
              <a:rPr lang="pt-BR" dirty="0">
                <a:ea typeface="+mn-lt"/>
                <a:cs typeface="+mn-lt"/>
              </a:rPr>
              <a:t>HTML;</a:t>
            </a:r>
          </a:p>
          <a:p>
            <a:pPr marL="305435" indent="-305435" algn="just">
              <a:buFont typeface="Arial" panose="05020102010507070707" pitchFamily="18" charset="2"/>
              <a:buChar char="•"/>
            </a:pPr>
            <a:r>
              <a:rPr lang="pt-BR" dirty="0"/>
              <a:t>CSS;</a:t>
            </a:r>
          </a:p>
          <a:p>
            <a:pPr marL="305435" indent="-305435" algn="just">
              <a:buFont typeface="Arial" panose="05020102010507070707" pitchFamily="18" charset="2"/>
              <a:buChar char="•"/>
            </a:pPr>
            <a:r>
              <a:rPr lang="pt-BR" dirty="0" err="1"/>
              <a:t>JavaScript</a:t>
            </a:r>
            <a:r>
              <a:rPr lang="pt-BR" dirty="0"/>
              <a:t>;</a:t>
            </a:r>
          </a:p>
          <a:p>
            <a:pPr marL="305435" indent="-305435" algn="just">
              <a:buFont typeface="Arial" panose="05020102010507070707" pitchFamily="18" charset="2"/>
              <a:buChar char="•"/>
            </a:pPr>
            <a:r>
              <a:rPr lang="pt-BR" dirty="0"/>
              <a:t>GitHub;</a:t>
            </a:r>
          </a:p>
          <a:p>
            <a:pPr marL="305435" indent="-305435" algn="just">
              <a:buFont typeface="Arial" panose="05020102010507070707" pitchFamily="18" charset="2"/>
              <a:buChar char="•"/>
            </a:pPr>
            <a:r>
              <a:rPr lang="pt-BR" dirty="0" err="1"/>
              <a:t>Bootstrap</a:t>
            </a:r>
            <a:r>
              <a:rPr lang="pt-BR" dirty="0"/>
              <a:t>;</a:t>
            </a:r>
          </a:p>
          <a:p>
            <a:pPr marL="305435" indent="-305435" algn="just">
              <a:buFont typeface="Arial" panose="05020102010507070707" pitchFamily="18" charset="2"/>
              <a:buChar char="•"/>
            </a:pPr>
            <a:r>
              <a:rPr lang="pt-BR" dirty="0" err="1"/>
              <a:t>Git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534A0150-AECF-4D8C-A650-1671E51D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1011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Custom 10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075_TF45205285_Win32" id="{C350E9BE-55CF-4E80-9968-AC9C7BDCC38E}" vid="{4B880AE0-5885-4B0E-8815-BE1E69C423C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70C9DA-ADC8-49D9-B223-6D54C6FB7B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333985-6DEC-4BB6-B360-FFFEFA02249A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4608ECE-840A-4514-AD05-0950FC5D30AB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Design Dividendo</Template>
  <Application>Microsoft Office PowerPoint</Application>
  <PresentationFormat>Widescreen</PresentationFormat>
  <Slides>6</Slides>
  <Notes>6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DividendVTI</vt:lpstr>
      <vt:lpstr>Apresentação da solução </vt:lpstr>
      <vt:lpstr>problema</vt:lpstr>
      <vt:lpstr>Público alvo</vt:lpstr>
      <vt:lpstr>PRINCIPAIS requisitos</vt:lpstr>
      <vt:lpstr>Solução implementada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da solução </dc:title>
  <dc:creator>Karen Escobedo</dc:creator>
  <cp:revision>15</cp:revision>
  <dcterms:created xsi:type="dcterms:W3CDTF">2022-06-22T21:30:54Z</dcterms:created>
  <dcterms:modified xsi:type="dcterms:W3CDTF">2022-06-24T01:43:10Z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