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06" r:id="rId5"/>
    <p:sldId id="308" r:id="rId6"/>
    <p:sldId id="309" r:id="rId7"/>
    <p:sldId id="315" r:id="rId8"/>
    <p:sldId id="314" r:id="rId9"/>
    <p:sldId id="311" r:id="rId10"/>
    <p:sldId id="316" r:id="rId11"/>
    <p:sldId id="313" r:id="rId12"/>
    <p:sldId id="295" r:id="rId13"/>
    <p:sldId id="312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C4FD9-FB98-405E-96E8-046FC665D41B}" v="205" dt="2022-05-17T16:22:42.568"/>
    <p1510:client id="{19EA7ADF-CB36-4FC3-B078-9DA1BF183B4D}" v="2347" dt="2022-06-21T00:29:24.188"/>
    <p1510:client id="{289154BC-715D-4D2B-B323-6AD4A3493ACD}" v="154" dt="2022-06-24T23:23:29.241"/>
    <p1510:client id="{745691A6-D3B4-4D08-BEAA-CFEED125D980}" v="417" dt="2022-05-16T23:44:09.049"/>
    <p1510:client id="{95635EE8-86BD-48DE-BB68-C91083F2F64E}" v="1308" dt="2022-06-25T14:10:28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yane Luiza Cupertino De Oliveria" userId="S::1403959@sga.pucminas.br::a27c24f4-c27b-4703-ba5e-4cb472d44bf4" providerId="AD" clId="Web-{19EA7ADF-CB36-4FC3-B078-9DA1BF183B4D}"/>
    <pc:docChg chg="modSld">
      <pc:chgData name="Josyane Luiza Cupertino De Oliveria" userId="S::1403959@sga.pucminas.br::a27c24f4-c27b-4703-ba5e-4cb472d44bf4" providerId="AD" clId="Web-{19EA7ADF-CB36-4FC3-B078-9DA1BF183B4D}" dt="2022-06-21T00:29:24.188" v="1432" actId="1076"/>
      <pc:docMkLst>
        <pc:docMk/>
      </pc:docMkLst>
      <pc:sldChg chg="delSp modSp">
        <pc:chgData name="Josyane Luiza Cupertino De Oliveria" userId="S::1403959@sga.pucminas.br::a27c24f4-c27b-4703-ba5e-4cb472d44bf4" providerId="AD" clId="Web-{19EA7ADF-CB36-4FC3-B078-9DA1BF183B4D}" dt="2022-06-20T23:51:18.258" v="306" actId="1076"/>
        <pc:sldMkLst>
          <pc:docMk/>
          <pc:sldMk cId="277827655" sldId="295"/>
        </pc:sldMkLst>
        <pc:spChg chg="mod">
          <ac:chgData name="Josyane Luiza Cupertino De Oliveria" userId="S::1403959@sga.pucminas.br::a27c24f4-c27b-4703-ba5e-4cb472d44bf4" providerId="AD" clId="Web-{19EA7ADF-CB36-4FC3-B078-9DA1BF183B4D}" dt="2022-06-20T23:51:18.258" v="306" actId="1076"/>
          <ac:spMkLst>
            <pc:docMk/>
            <pc:sldMk cId="277827655" sldId="295"/>
            <ac:spMk id="33" creationId="{E5BF9623-22F4-72B0-2F24-7D960C9B95FE}"/>
          </ac:spMkLst>
        </pc:spChg>
        <pc:spChg chg="del">
          <ac:chgData name="Josyane Luiza Cupertino De Oliveria" userId="S::1403959@sga.pucminas.br::a27c24f4-c27b-4703-ba5e-4cb472d44bf4" providerId="AD" clId="Web-{19EA7ADF-CB36-4FC3-B078-9DA1BF183B4D}" dt="2022-06-20T23:27:19.736" v="179"/>
          <ac:spMkLst>
            <pc:docMk/>
            <pc:sldMk cId="277827655" sldId="295"/>
            <ac:spMk id="34" creationId="{1CC70A40-3089-AA4E-634B-8023F8E346DA}"/>
          </ac:spMkLst>
        </pc:spChg>
        <pc:spChg chg="del">
          <ac:chgData name="Josyane Luiza Cupertino De Oliveria" userId="S::1403959@sga.pucminas.br::a27c24f4-c27b-4703-ba5e-4cb472d44bf4" providerId="AD" clId="Web-{19EA7ADF-CB36-4FC3-B078-9DA1BF183B4D}" dt="2022-06-20T23:27:22.580" v="180"/>
          <ac:spMkLst>
            <pc:docMk/>
            <pc:sldMk cId="277827655" sldId="295"/>
            <ac:spMk id="35" creationId="{0969D6C7-64F0-9654-2C8D-90450EEDB7E2}"/>
          </ac:spMkLst>
        </pc:spChg>
      </pc:sldChg>
      <pc:sldChg chg="addSp delSp modSp">
        <pc:chgData name="Josyane Luiza Cupertino De Oliveria" userId="S::1403959@sga.pucminas.br::a27c24f4-c27b-4703-ba5e-4cb472d44bf4" providerId="AD" clId="Web-{19EA7ADF-CB36-4FC3-B078-9DA1BF183B4D}" dt="2022-06-20T23:52:10.430" v="340"/>
        <pc:sldMkLst>
          <pc:docMk/>
          <pc:sldMk cId="1403455250" sldId="305"/>
        </pc:sldMkLst>
        <pc:spChg chg="mod">
          <ac:chgData name="Josyane Luiza Cupertino De Oliveria" userId="S::1403959@sga.pucminas.br::a27c24f4-c27b-4703-ba5e-4cb472d44bf4" providerId="AD" clId="Web-{19EA7ADF-CB36-4FC3-B078-9DA1BF183B4D}" dt="2022-06-20T23:51:46.602" v="331" actId="20577"/>
          <ac:spMkLst>
            <pc:docMk/>
            <pc:sldMk cId="1403455250" sldId="305"/>
            <ac:spMk id="2" creationId="{CFACDA59-55A0-4EA5-B3E4-646D1D3B4CEB}"/>
          </ac:spMkLst>
        </pc:spChg>
        <pc:spChg chg="del">
          <ac:chgData name="Josyane Luiza Cupertino De Oliveria" userId="S::1403959@sga.pucminas.br::a27c24f4-c27b-4703-ba5e-4cb472d44bf4" providerId="AD" clId="Web-{19EA7ADF-CB36-4FC3-B078-9DA1BF183B4D}" dt="2022-06-20T23:51:51.305" v="332"/>
          <ac:spMkLst>
            <pc:docMk/>
            <pc:sldMk cId="1403455250" sldId="305"/>
            <ac:spMk id="3" creationId="{D14ABC42-7E22-4F59-A0B6-AD98B5CAE0C5}"/>
          </ac:spMkLst>
        </pc:spChg>
        <pc:spChg chg="del mod">
          <ac:chgData name="Josyane Luiza Cupertino De Oliveria" userId="S::1403959@sga.pucminas.br::a27c24f4-c27b-4703-ba5e-4cb472d44bf4" providerId="AD" clId="Web-{19EA7ADF-CB36-4FC3-B078-9DA1BF183B4D}" dt="2022-06-20T23:51:56.352" v="334"/>
          <ac:spMkLst>
            <pc:docMk/>
            <pc:sldMk cId="1403455250" sldId="305"/>
            <ac:spMk id="4" creationId="{1FE9CB6C-6FF8-4B8C-9B41-2DDD39B25DE3}"/>
          </ac:spMkLst>
        </pc:spChg>
        <pc:spChg chg="del">
          <ac:chgData name="Josyane Luiza Cupertino De Oliveria" userId="S::1403959@sga.pucminas.br::a27c24f4-c27b-4703-ba5e-4cb472d44bf4" providerId="AD" clId="Web-{19EA7ADF-CB36-4FC3-B078-9DA1BF183B4D}" dt="2022-06-20T23:52:01.321" v="336"/>
          <ac:spMkLst>
            <pc:docMk/>
            <pc:sldMk cId="1403455250" sldId="305"/>
            <ac:spMk id="5" creationId="{2347FB98-C049-45C5-86B4-4CF44B247B2C}"/>
          </ac:spMkLst>
        </pc:spChg>
        <pc:spChg chg="add del mod">
          <ac:chgData name="Josyane Luiza Cupertino De Oliveria" userId="S::1403959@sga.pucminas.br::a27c24f4-c27b-4703-ba5e-4cb472d44bf4" providerId="AD" clId="Web-{19EA7ADF-CB36-4FC3-B078-9DA1BF183B4D}" dt="2022-06-20T23:51:58.961" v="335"/>
          <ac:spMkLst>
            <pc:docMk/>
            <pc:sldMk cId="1403455250" sldId="305"/>
            <ac:spMk id="8" creationId="{67ED6544-A706-B1C5-B626-D97B96D07180}"/>
          </ac:spMkLst>
        </pc:spChg>
        <pc:spChg chg="add del mod">
          <ac:chgData name="Josyane Luiza Cupertino De Oliveria" userId="S::1403959@sga.pucminas.br::a27c24f4-c27b-4703-ba5e-4cb472d44bf4" providerId="AD" clId="Web-{19EA7ADF-CB36-4FC3-B078-9DA1BF183B4D}" dt="2022-06-20T23:52:10.430" v="340"/>
          <ac:spMkLst>
            <pc:docMk/>
            <pc:sldMk cId="1403455250" sldId="305"/>
            <ac:spMk id="10" creationId="{47B2D35E-DE0A-95F3-EBBF-7AEE9ACFA48D}"/>
          </ac:spMkLst>
        </pc:spChg>
        <pc:spChg chg="del mod">
          <ac:chgData name="Josyane Luiza Cupertino De Oliveria" userId="S::1403959@sga.pucminas.br::a27c24f4-c27b-4703-ba5e-4cb472d44bf4" providerId="AD" clId="Web-{19EA7ADF-CB36-4FC3-B078-9DA1BF183B4D}" dt="2022-06-20T23:52:07.805" v="339"/>
          <ac:spMkLst>
            <pc:docMk/>
            <pc:sldMk cId="1403455250" sldId="305"/>
            <ac:spMk id="11" creationId="{CE6B5B72-43F9-4438-A504-FD3C083AB96D}"/>
          </ac:spMkLst>
        </pc:spChg>
        <pc:spChg chg="del">
          <ac:chgData name="Josyane Luiza Cupertino De Oliveria" userId="S::1403959@sga.pucminas.br::a27c24f4-c27b-4703-ba5e-4cb472d44bf4" providerId="AD" clId="Web-{19EA7ADF-CB36-4FC3-B078-9DA1BF183B4D}" dt="2022-06-20T23:52:03.555" v="337"/>
          <ac:spMkLst>
            <pc:docMk/>
            <pc:sldMk cId="1403455250" sldId="305"/>
            <ac:spMk id="13" creationId="{DE486408-F529-4D60-A080-911A0851FE1B}"/>
          </ac:spMkLst>
        </pc:spChg>
      </pc:sldChg>
      <pc:sldChg chg="modSp">
        <pc:chgData name="Josyane Luiza Cupertino De Oliveria" userId="S::1403959@sga.pucminas.br::a27c24f4-c27b-4703-ba5e-4cb472d44bf4" providerId="AD" clId="Web-{19EA7ADF-CB36-4FC3-B078-9DA1BF183B4D}" dt="2022-06-21T00:23:26.105" v="1355" actId="20577"/>
        <pc:sldMkLst>
          <pc:docMk/>
          <pc:sldMk cId="114769864" sldId="306"/>
        </pc:sldMkLst>
        <pc:spChg chg="mod">
          <ac:chgData name="Josyane Luiza Cupertino De Oliveria" userId="S::1403959@sga.pucminas.br::a27c24f4-c27b-4703-ba5e-4cb472d44bf4" providerId="AD" clId="Web-{19EA7ADF-CB36-4FC3-B078-9DA1BF183B4D}" dt="2022-06-21T00:23:26.105" v="1355" actId="20577"/>
          <ac:spMkLst>
            <pc:docMk/>
            <pc:sldMk cId="114769864" sldId="306"/>
            <ac:spMk id="3" creationId="{A5F14073-9F68-4B7E-A576-26899D58C7A9}"/>
          </ac:spMkLst>
        </pc:spChg>
      </pc:sldChg>
      <pc:sldChg chg="addSp delSp modSp">
        <pc:chgData name="Josyane Luiza Cupertino De Oliveria" userId="S::1403959@sga.pucminas.br::a27c24f4-c27b-4703-ba5e-4cb472d44bf4" providerId="AD" clId="Web-{19EA7ADF-CB36-4FC3-B078-9DA1BF183B4D}" dt="2022-06-20T23:25:42.948" v="127" actId="20577"/>
        <pc:sldMkLst>
          <pc:docMk/>
          <pc:sldMk cId="365334912" sldId="308"/>
        </pc:sldMkLst>
        <pc:spChg chg="add mod">
          <ac:chgData name="Josyane Luiza Cupertino De Oliveria" userId="S::1403959@sga.pucminas.br::a27c24f4-c27b-4703-ba5e-4cb472d44bf4" providerId="AD" clId="Web-{19EA7ADF-CB36-4FC3-B078-9DA1BF183B4D}" dt="2022-06-20T23:25:23.009" v="117" actId="1076"/>
          <ac:spMkLst>
            <pc:docMk/>
            <pc:sldMk cId="365334912" sldId="308"/>
            <ac:spMk id="2" creationId="{632CA89B-1430-EB66-8DA2-C53254432FC8}"/>
          </ac:spMkLst>
        </pc:spChg>
        <pc:spChg chg="mod">
          <ac:chgData name="Josyane Luiza Cupertino De Oliveria" userId="S::1403959@sga.pucminas.br::a27c24f4-c27b-4703-ba5e-4cb472d44bf4" providerId="AD" clId="Web-{19EA7ADF-CB36-4FC3-B078-9DA1BF183B4D}" dt="2022-06-20T23:25:42.948" v="127" actId="20577"/>
          <ac:spMkLst>
            <pc:docMk/>
            <pc:sldMk cId="365334912" sldId="308"/>
            <ac:spMk id="3" creationId="{0115FF41-AFA4-4D25-AB42-AB034F4B4FEC}"/>
          </ac:spMkLst>
        </pc:spChg>
        <pc:spChg chg="mod">
          <ac:chgData name="Josyane Luiza Cupertino De Oliveria" userId="S::1403959@sga.pucminas.br::a27c24f4-c27b-4703-ba5e-4cb472d44bf4" providerId="AD" clId="Web-{19EA7ADF-CB36-4FC3-B078-9DA1BF183B4D}" dt="2022-06-20T23:25:09.368" v="114" actId="1076"/>
          <ac:spMkLst>
            <pc:docMk/>
            <pc:sldMk cId="365334912" sldId="308"/>
            <ac:spMk id="4" creationId="{B0881FA9-F3B0-4912-B0E1-352094195C30}"/>
          </ac:spMkLst>
        </pc:spChg>
        <pc:spChg chg="del mod">
          <ac:chgData name="Josyane Luiza Cupertino De Oliveria" userId="S::1403959@sga.pucminas.br::a27c24f4-c27b-4703-ba5e-4cb472d44bf4" providerId="AD" clId="Web-{19EA7ADF-CB36-4FC3-B078-9DA1BF183B4D}" dt="2022-06-20T23:16:18.923" v="15"/>
          <ac:spMkLst>
            <pc:docMk/>
            <pc:sldMk cId="365334912" sldId="308"/>
            <ac:spMk id="12" creationId="{D8A183E1-77EE-19EC-0A7B-CD7F9C550900}"/>
          </ac:spMkLst>
        </pc:spChg>
        <pc:picChg chg="mod">
          <ac:chgData name="Josyane Luiza Cupertino De Oliveria" userId="S::1403959@sga.pucminas.br::a27c24f4-c27b-4703-ba5e-4cb472d44bf4" providerId="AD" clId="Web-{19EA7ADF-CB36-4FC3-B078-9DA1BF183B4D}" dt="2022-06-20T23:25:28.088" v="118" actId="1076"/>
          <ac:picMkLst>
            <pc:docMk/>
            <pc:sldMk cId="365334912" sldId="308"/>
            <ac:picMk id="7" creationId="{0544EBDA-DB78-66B5-2F24-172ECB182D16}"/>
          </ac:picMkLst>
        </pc:picChg>
      </pc:sldChg>
      <pc:sldChg chg="addSp delSp modSp">
        <pc:chgData name="Josyane Luiza Cupertino De Oliveria" userId="S::1403959@sga.pucminas.br::a27c24f4-c27b-4703-ba5e-4cb472d44bf4" providerId="AD" clId="Web-{19EA7ADF-CB36-4FC3-B078-9DA1BF183B4D}" dt="2022-06-21T00:26:15.045" v="1386" actId="20577"/>
        <pc:sldMkLst>
          <pc:docMk/>
          <pc:sldMk cId="2227882511" sldId="309"/>
        </pc:sldMkLst>
        <pc:spChg chg="mod">
          <ac:chgData name="Josyane Luiza Cupertino De Oliveria" userId="S::1403959@sga.pucminas.br::a27c24f4-c27b-4703-ba5e-4cb472d44bf4" providerId="AD" clId="Web-{19EA7ADF-CB36-4FC3-B078-9DA1BF183B4D}" dt="2022-06-21T00:26:15.045" v="1386" actId="20577"/>
          <ac:spMkLst>
            <pc:docMk/>
            <pc:sldMk cId="2227882511" sldId="309"/>
            <ac:spMk id="2" creationId="{C5F2FB0B-15EC-453B-BC9B-69AD35DDCEA3}"/>
          </ac:spMkLst>
        </pc:spChg>
        <pc:spChg chg="add mod">
          <ac:chgData name="Josyane Luiza Cupertino De Oliveria" userId="S::1403959@sga.pucminas.br::a27c24f4-c27b-4703-ba5e-4cb472d44bf4" providerId="AD" clId="Web-{19EA7ADF-CB36-4FC3-B078-9DA1BF183B4D}" dt="2022-06-21T00:12:52.060" v="1020" actId="14100"/>
          <ac:spMkLst>
            <pc:docMk/>
            <pc:sldMk cId="2227882511" sldId="309"/>
            <ac:spMk id="3" creationId="{38A483C6-9262-CCB7-1152-90C4B8D283A6}"/>
          </ac:spMkLst>
        </pc:spChg>
        <pc:spChg chg="add del">
          <ac:chgData name="Josyane Luiza Cupertino De Oliveria" userId="S::1403959@sga.pucminas.br::a27c24f4-c27b-4703-ba5e-4cb472d44bf4" providerId="AD" clId="Web-{19EA7ADF-CB36-4FC3-B078-9DA1BF183B4D}" dt="2022-06-20T23:19:13.873" v="43"/>
          <ac:spMkLst>
            <pc:docMk/>
            <pc:sldMk cId="2227882511" sldId="309"/>
            <ac:spMk id="3" creationId="{8951A530-E5D6-62F1-0B17-88B2C892FE1E}"/>
          </ac:spMkLst>
        </pc:spChg>
        <pc:spChg chg="del">
          <ac:chgData name="Josyane Luiza Cupertino De Oliveria" userId="S::1403959@sga.pucminas.br::a27c24f4-c27b-4703-ba5e-4cb472d44bf4" providerId="AD" clId="Web-{19EA7ADF-CB36-4FC3-B078-9DA1BF183B4D}" dt="2022-06-20T23:15:00.464" v="0"/>
          <ac:spMkLst>
            <pc:docMk/>
            <pc:sldMk cId="2227882511" sldId="309"/>
            <ac:spMk id="10" creationId="{466D8C0C-F251-B6CB-A725-E5F00105A069}"/>
          </ac:spMkLst>
        </pc:spChg>
        <pc:spChg chg="del">
          <ac:chgData name="Josyane Luiza Cupertino De Oliveria" userId="S::1403959@sga.pucminas.br::a27c24f4-c27b-4703-ba5e-4cb472d44bf4" providerId="AD" clId="Web-{19EA7ADF-CB36-4FC3-B078-9DA1BF183B4D}" dt="2022-06-20T23:15:02.136" v="1"/>
          <ac:spMkLst>
            <pc:docMk/>
            <pc:sldMk cId="2227882511" sldId="309"/>
            <ac:spMk id="12" creationId="{D1AECB1E-0212-C4F4-0CB7-C9D9861F3AC0}"/>
          </ac:spMkLst>
        </pc:spChg>
        <pc:spChg chg="del">
          <ac:chgData name="Josyane Luiza Cupertino De Oliveria" userId="S::1403959@sga.pucminas.br::a27c24f4-c27b-4703-ba5e-4cb472d44bf4" providerId="AD" clId="Web-{19EA7ADF-CB36-4FC3-B078-9DA1BF183B4D}" dt="2022-06-20T23:15:04.214" v="2"/>
          <ac:spMkLst>
            <pc:docMk/>
            <pc:sldMk cId="2227882511" sldId="309"/>
            <ac:spMk id="14" creationId="{F8D13FE5-0296-9758-C63A-559E9209A72A}"/>
          </ac:spMkLst>
        </pc:spChg>
        <pc:spChg chg="del mod">
          <ac:chgData name="Josyane Luiza Cupertino De Oliveria" userId="S::1403959@sga.pucminas.br::a27c24f4-c27b-4703-ba5e-4cb472d44bf4" providerId="AD" clId="Web-{19EA7ADF-CB36-4FC3-B078-9DA1BF183B4D}" dt="2022-06-20T23:15:28.153" v="10"/>
          <ac:spMkLst>
            <pc:docMk/>
            <pc:sldMk cId="2227882511" sldId="309"/>
            <ac:spMk id="18" creationId="{A321AA9F-9498-E3FE-301C-D12856954704}"/>
          </ac:spMkLst>
        </pc:spChg>
        <pc:picChg chg="del">
          <ac:chgData name="Josyane Luiza Cupertino De Oliveria" userId="S::1403959@sga.pucminas.br::a27c24f4-c27b-4703-ba5e-4cb472d44bf4" providerId="AD" clId="Web-{19EA7ADF-CB36-4FC3-B078-9DA1BF183B4D}" dt="2022-06-20T23:19:08.904" v="42"/>
          <ac:picMkLst>
            <pc:docMk/>
            <pc:sldMk cId="2227882511" sldId="309"/>
            <ac:picMk id="7" creationId="{3067406E-9071-E2AF-BB8D-2EE7639B0312}"/>
          </ac:picMkLst>
        </pc:picChg>
      </pc:sldChg>
      <pc:sldChg chg="addSp delSp modSp">
        <pc:chgData name="Josyane Luiza Cupertino De Oliveria" userId="S::1403959@sga.pucminas.br::a27c24f4-c27b-4703-ba5e-4cb472d44bf4" providerId="AD" clId="Web-{19EA7ADF-CB36-4FC3-B078-9DA1BF183B4D}" dt="2022-06-21T00:25:46.513" v="1382" actId="20577"/>
        <pc:sldMkLst>
          <pc:docMk/>
          <pc:sldMk cId="3584772686" sldId="311"/>
        </pc:sldMkLst>
        <pc:spChg chg="mod">
          <ac:chgData name="Josyane Luiza Cupertino De Oliveria" userId="S::1403959@sga.pucminas.br::a27c24f4-c27b-4703-ba5e-4cb472d44bf4" providerId="AD" clId="Web-{19EA7ADF-CB36-4FC3-B078-9DA1BF183B4D}" dt="2022-06-21T00:25:46.513" v="1382" actId="20577"/>
          <ac:spMkLst>
            <pc:docMk/>
            <pc:sldMk cId="3584772686" sldId="311"/>
            <ac:spMk id="2" creationId="{009FB28F-C9D7-439B-B863-44B4E851A0B0}"/>
          </ac:spMkLst>
        </pc:spChg>
        <pc:spChg chg="del">
          <ac:chgData name="Josyane Luiza Cupertino De Oliveria" userId="S::1403959@sga.pucminas.br::a27c24f4-c27b-4703-ba5e-4cb472d44bf4" providerId="AD" clId="Web-{19EA7ADF-CB36-4FC3-B078-9DA1BF183B4D}" dt="2022-06-20T23:26:28.232" v="162"/>
          <ac:spMkLst>
            <pc:docMk/>
            <pc:sldMk cId="3584772686" sldId="311"/>
            <ac:spMk id="4" creationId="{DDA6F9F4-1726-F6C6-9DCA-1093F7B8F9BD}"/>
          </ac:spMkLst>
        </pc:spChg>
        <pc:spChg chg="add del mod">
          <ac:chgData name="Josyane Luiza Cupertino De Oliveria" userId="S::1403959@sga.pucminas.br::a27c24f4-c27b-4703-ba5e-4cb472d44bf4" providerId="AD" clId="Web-{19EA7ADF-CB36-4FC3-B078-9DA1BF183B4D}" dt="2022-06-20T23:26:30.576" v="163"/>
          <ac:spMkLst>
            <pc:docMk/>
            <pc:sldMk cId="3584772686" sldId="311"/>
            <ac:spMk id="5" creationId="{3B0B191F-06F3-D969-B1F2-267EAB2363B4}"/>
          </ac:spMkLst>
        </pc:spChg>
        <pc:spChg chg="del mod">
          <ac:chgData name="Josyane Luiza Cupertino De Oliveria" userId="S::1403959@sga.pucminas.br::a27c24f4-c27b-4703-ba5e-4cb472d44bf4" providerId="AD" clId="Web-{19EA7ADF-CB36-4FC3-B078-9DA1BF183B4D}" dt="2022-06-20T23:26:51.890" v="170"/>
          <ac:spMkLst>
            <pc:docMk/>
            <pc:sldMk cId="3584772686" sldId="311"/>
            <ac:spMk id="8" creationId="{50061247-EA4F-4DFA-AFCE-648487762CF7}"/>
          </ac:spMkLst>
        </pc:spChg>
        <pc:spChg chg="add del mod">
          <ac:chgData name="Josyane Luiza Cupertino De Oliveria" userId="S::1403959@sga.pucminas.br::a27c24f4-c27b-4703-ba5e-4cb472d44bf4" providerId="AD" clId="Web-{19EA7ADF-CB36-4FC3-B078-9DA1BF183B4D}" dt="2022-06-20T23:26:32.514" v="164"/>
          <ac:spMkLst>
            <pc:docMk/>
            <pc:sldMk cId="3584772686" sldId="311"/>
            <ac:spMk id="9" creationId="{1A112CFE-7366-4DD8-3BEF-AF4ED71C2E1A}"/>
          </ac:spMkLst>
        </pc:spChg>
        <pc:spChg chg="add mod">
          <ac:chgData name="Josyane Luiza Cupertino De Oliveria" userId="S::1403959@sga.pucminas.br::a27c24f4-c27b-4703-ba5e-4cb472d44bf4" providerId="AD" clId="Web-{19EA7ADF-CB36-4FC3-B078-9DA1BF183B4D}" dt="2022-06-20T23:26:51.890" v="170"/>
          <ac:spMkLst>
            <pc:docMk/>
            <pc:sldMk cId="3584772686" sldId="311"/>
            <ac:spMk id="11" creationId="{905C76B0-161D-870D-911F-1BE337413946}"/>
          </ac:spMkLst>
        </pc:spChg>
        <pc:picChg chg="del">
          <ac:chgData name="Josyane Luiza Cupertino De Oliveria" userId="S::1403959@sga.pucminas.br::a27c24f4-c27b-4703-ba5e-4cb472d44bf4" providerId="AD" clId="Web-{19EA7ADF-CB36-4FC3-B078-9DA1BF183B4D}" dt="2022-06-20T23:26:25.826" v="161"/>
          <ac:picMkLst>
            <pc:docMk/>
            <pc:sldMk cId="3584772686" sldId="311"/>
            <ac:picMk id="6" creationId="{F6E41ED2-73B5-11C4-7CEC-F9C05E8EF052}"/>
          </ac:picMkLst>
        </pc:picChg>
        <pc:picChg chg="del">
          <ac:chgData name="Josyane Luiza Cupertino De Oliveria" userId="S::1403959@sga.pucminas.br::a27c24f4-c27b-4703-ba5e-4cb472d44bf4" providerId="AD" clId="Web-{19EA7ADF-CB36-4FC3-B078-9DA1BF183B4D}" dt="2022-06-20T23:26:23.482" v="160"/>
          <ac:picMkLst>
            <pc:docMk/>
            <pc:sldMk cId="3584772686" sldId="311"/>
            <ac:picMk id="18" creationId="{B503D699-E643-4969-9463-5C6331D0C869}"/>
          </ac:picMkLst>
        </pc:picChg>
        <pc:picChg chg="del">
          <ac:chgData name="Josyane Luiza Cupertino De Oliveria" userId="S::1403959@sga.pucminas.br::a27c24f4-c27b-4703-ba5e-4cb472d44bf4" providerId="AD" clId="Web-{19EA7ADF-CB36-4FC3-B078-9DA1BF183B4D}" dt="2022-06-20T23:26:21.263" v="159"/>
          <ac:picMkLst>
            <pc:docMk/>
            <pc:sldMk cId="3584772686" sldId="311"/>
            <ac:picMk id="20" creationId="{B8714555-7486-4DD7-A96C-52C276483584}"/>
          </ac:picMkLst>
        </pc:picChg>
      </pc:sldChg>
      <pc:sldChg chg="addSp delSp modSp">
        <pc:chgData name="Josyane Luiza Cupertino De Oliveria" userId="S::1403959@sga.pucminas.br::a27c24f4-c27b-4703-ba5e-4cb472d44bf4" providerId="AD" clId="Web-{19EA7ADF-CB36-4FC3-B078-9DA1BF183B4D}" dt="2022-06-21T00:28:41.344" v="1425" actId="20577"/>
        <pc:sldMkLst>
          <pc:docMk/>
          <pc:sldMk cId="927313156" sldId="312"/>
        </pc:sldMkLst>
        <pc:spChg chg="add mod">
          <ac:chgData name="Josyane Luiza Cupertino De Oliveria" userId="S::1403959@sga.pucminas.br::a27c24f4-c27b-4703-ba5e-4cb472d44bf4" providerId="AD" clId="Web-{19EA7ADF-CB36-4FC3-B078-9DA1BF183B4D}" dt="2022-06-20T23:54:07.651" v="390" actId="20577"/>
          <ac:spMkLst>
            <pc:docMk/>
            <pc:sldMk cId="927313156" sldId="312"/>
            <ac:spMk id="3" creationId="{4A32E949-221E-B602-8AB7-879990CF7163}"/>
          </ac:spMkLst>
        </pc:spChg>
        <pc:spChg chg="add mod">
          <ac:chgData name="Josyane Luiza Cupertino De Oliveria" userId="S::1403959@sga.pucminas.br::a27c24f4-c27b-4703-ba5e-4cb472d44bf4" providerId="AD" clId="Web-{19EA7ADF-CB36-4FC3-B078-9DA1BF183B4D}" dt="2022-06-21T00:03:21.159" v="699" actId="20577"/>
          <ac:spMkLst>
            <pc:docMk/>
            <pc:sldMk cId="927313156" sldId="312"/>
            <ac:spMk id="4" creationId="{0C608E3B-DD1C-CF14-231A-5BAAFDA4A891}"/>
          </ac:spMkLst>
        </pc:spChg>
        <pc:spChg chg="add mod">
          <ac:chgData name="Josyane Luiza Cupertino De Oliveria" userId="S::1403959@sga.pucminas.br::a27c24f4-c27b-4703-ba5e-4cb472d44bf4" providerId="AD" clId="Web-{19EA7ADF-CB36-4FC3-B078-9DA1BF183B4D}" dt="2022-06-21T00:03:56.175" v="751" actId="20577"/>
          <ac:spMkLst>
            <pc:docMk/>
            <pc:sldMk cId="927313156" sldId="312"/>
            <ac:spMk id="5" creationId="{6004DD0F-959D-0D4B-3588-7580AA2C894C}"/>
          </ac:spMkLst>
        </pc:spChg>
        <pc:spChg chg="del">
          <ac:chgData name="Josyane Luiza Cupertino De Oliveria" userId="S::1403959@sga.pucminas.br::a27c24f4-c27b-4703-ba5e-4cb472d44bf4" providerId="AD" clId="Web-{19EA7ADF-CB36-4FC3-B078-9DA1BF183B4D}" dt="2022-06-20T23:52:26.462" v="343"/>
          <ac:spMkLst>
            <pc:docMk/>
            <pc:sldMk cId="927313156" sldId="312"/>
            <ac:spMk id="6" creationId="{FF777B66-94CB-491C-AC6B-BDAC98E21D57}"/>
          </ac:spMkLst>
        </pc:spChg>
        <pc:spChg chg="add mod">
          <ac:chgData name="Josyane Luiza Cupertino De Oliveria" userId="S::1403959@sga.pucminas.br::a27c24f4-c27b-4703-ba5e-4cb472d44bf4" providerId="AD" clId="Web-{19EA7ADF-CB36-4FC3-B078-9DA1BF183B4D}" dt="2022-06-21T00:03:28.831" v="709" actId="20577"/>
          <ac:spMkLst>
            <pc:docMk/>
            <pc:sldMk cId="927313156" sldId="312"/>
            <ac:spMk id="7" creationId="{C3CBB411-D2B9-E166-10B9-408E3C16A271}"/>
          </ac:spMkLst>
        </pc:spChg>
        <pc:spChg chg="add mod">
          <ac:chgData name="Josyane Luiza Cupertino De Oliveria" userId="S::1403959@sga.pucminas.br::a27c24f4-c27b-4703-ba5e-4cb472d44bf4" providerId="AD" clId="Web-{19EA7ADF-CB36-4FC3-B078-9DA1BF183B4D}" dt="2022-06-21T00:28:41.344" v="1425" actId="20577"/>
          <ac:spMkLst>
            <pc:docMk/>
            <pc:sldMk cId="927313156" sldId="312"/>
            <ac:spMk id="8" creationId="{E15CEC43-AE11-98C1-46B9-E382FF3D4D95}"/>
          </ac:spMkLst>
        </pc:spChg>
        <pc:spChg chg="del">
          <ac:chgData name="Josyane Luiza Cupertino De Oliveria" userId="S::1403959@sga.pucminas.br::a27c24f4-c27b-4703-ba5e-4cb472d44bf4" providerId="AD" clId="Web-{19EA7ADF-CB36-4FC3-B078-9DA1BF183B4D}" dt="2022-06-20T23:53:01.978" v="358"/>
          <ac:spMkLst>
            <pc:docMk/>
            <pc:sldMk cId="927313156" sldId="312"/>
            <ac:spMk id="23" creationId="{DE8D546E-0F46-4CC0-B2B1-8B2430D00C0C}"/>
          </ac:spMkLst>
        </pc:spChg>
        <pc:picChg chg="del">
          <ac:chgData name="Josyane Luiza Cupertino De Oliveria" userId="S::1403959@sga.pucminas.br::a27c24f4-c27b-4703-ba5e-4cb472d44bf4" providerId="AD" clId="Web-{19EA7ADF-CB36-4FC3-B078-9DA1BF183B4D}" dt="2022-06-20T23:52:18.321" v="341"/>
          <ac:picMkLst>
            <pc:docMk/>
            <pc:sldMk cId="927313156" sldId="312"/>
            <ac:picMk id="21" creationId="{9F8E969B-5FA6-B35C-83D6-F08B3CB87600}"/>
          </ac:picMkLst>
        </pc:picChg>
        <pc:picChg chg="del">
          <ac:chgData name="Josyane Luiza Cupertino De Oliveria" userId="S::1403959@sga.pucminas.br::a27c24f4-c27b-4703-ba5e-4cb472d44bf4" providerId="AD" clId="Web-{19EA7ADF-CB36-4FC3-B078-9DA1BF183B4D}" dt="2022-06-20T23:52:22.727" v="342"/>
          <ac:picMkLst>
            <pc:docMk/>
            <pc:sldMk cId="927313156" sldId="312"/>
            <ac:picMk id="1026" creationId="{75F5404E-9E40-6FC7-87C4-BC1D8B9C28D8}"/>
          </ac:picMkLst>
        </pc:picChg>
      </pc:sldChg>
      <pc:sldChg chg="delSp modSp">
        <pc:chgData name="Josyane Luiza Cupertino De Oliveria" userId="S::1403959@sga.pucminas.br::a27c24f4-c27b-4703-ba5e-4cb472d44bf4" providerId="AD" clId="Web-{19EA7ADF-CB36-4FC3-B078-9DA1BF183B4D}" dt="2022-06-20T23:50:24.835" v="291" actId="20577"/>
        <pc:sldMkLst>
          <pc:docMk/>
          <pc:sldMk cId="2270028676" sldId="313"/>
        </pc:sldMkLst>
        <pc:spChg chg="mod">
          <ac:chgData name="Josyane Luiza Cupertino De Oliveria" userId="S::1403959@sga.pucminas.br::a27c24f4-c27b-4703-ba5e-4cb472d44bf4" providerId="AD" clId="Web-{19EA7ADF-CB36-4FC3-B078-9DA1BF183B4D}" dt="2022-06-20T23:50:24.835" v="291" actId="20577"/>
          <ac:spMkLst>
            <pc:docMk/>
            <pc:sldMk cId="2270028676" sldId="313"/>
            <ac:spMk id="2" creationId="{80F287FE-1EFA-4C15-BFDD-1EE3F2D37BF1}"/>
          </ac:spMkLst>
        </pc:spChg>
        <pc:spChg chg="del">
          <ac:chgData name="Josyane Luiza Cupertino De Oliveria" userId="S::1403959@sga.pucminas.br::a27c24f4-c27b-4703-ba5e-4cb472d44bf4" providerId="AD" clId="Web-{19EA7ADF-CB36-4FC3-B078-9DA1BF183B4D}" dt="2022-06-20T23:27:03.954" v="173"/>
          <ac:spMkLst>
            <pc:docMk/>
            <pc:sldMk cId="2270028676" sldId="313"/>
            <ac:spMk id="5" creationId="{63B7C214-9C4B-410D-816A-6B3C8059C7BA}"/>
          </ac:spMkLst>
        </pc:spChg>
        <pc:spChg chg="del">
          <ac:chgData name="Josyane Luiza Cupertino De Oliveria" userId="S::1403959@sga.pucminas.br::a27c24f4-c27b-4703-ba5e-4cb472d44bf4" providerId="AD" clId="Web-{19EA7ADF-CB36-4FC3-B078-9DA1BF183B4D}" dt="2022-06-20T23:26:56.641" v="171"/>
          <ac:spMkLst>
            <pc:docMk/>
            <pc:sldMk cId="2270028676" sldId="313"/>
            <ac:spMk id="8" creationId="{86F2B9C5-8239-C608-B853-54FAE9C9A163}"/>
          </ac:spMkLst>
        </pc:spChg>
        <pc:spChg chg="del">
          <ac:chgData name="Josyane Luiza Cupertino De Oliveria" userId="S::1403959@sga.pucminas.br::a27c24f4-c27b-4703-ba5e-4cb472d44bf4" providerId="AD" clId="Web-{19EA7ADF-CB36-4FC3-B078-9DA1BF183B4D}" dt="2022-06-20T23:26:59.500" v="172"/>
          <ac:spMkLst>
            <pc:docMk/>
            <pc:sldMk cId="2270028676" sldId="313"/>
            <ac:spMk id="9" creationId="{06069C41-AEB3-38F2-9A3B-88B2DACBCF6A}"/>
          </ac:spMkLst>
        </pc:spChg>
      </pc:sldChg>
      <pc:sldChg chg="addSp delSp modSp">
        <pc:chgData name="Josyane Luiza Cupertino De Oliveria" userId="S::1403959@sga.pucminas.br::a27c24f4-c27b-4703-ba5e-4cb472d44bf4" providerId="AD" clId="Web-{19EA7ADF-CB36-4FC3-B078-9DA1BF183B4D}" dt="2022-06-21T00:29:24.188" v="1432" actId="1076"/>
        <pc:sldMkLst>
          <pc:docMk/>
          <pc:sldMk cId="3707966832" sldId="314"/>
        </pc:sldMkLst>
        <pc:spChg chg="add mod">
          <ac:chgData name="Josyane Luiza Cupertino De Oliveria" userId="S::1403959@sga.pucminas.br::a27c24f4-c27b-4703-ba5e-4cb472d44bf4" providerId="AD" clId="Web-{19EA7ADF-CB36-4FC3-B078-9DA1BF183B4D}" dt="2022-06-21T00:16:23.032" v="1176" actId="20577"/>
          <ac:spMkLst>
            <pc:docMk/>
            <pc:sldMk cId="3707966832" sldId="314"/>
            <ac:spMk id="2" creationId="{0A073D73-4CBB-5061-EA8F-2A1947520A52}"/>
          </ac:spMkLst>
        </pc:spChg>
        <pc:spChg chg="del mod">
          <ac:chgData name="Josyane Luiza Cupertino De Oliveria" userId="S::1403959@sga.pucminas.br::a27c24f4-c27b-4703-ba5e-4cb472d44bf4" providerId="AD" clId="Web-{19EA7ADF-CB36-4FC3-B078-9DA1BF183B4D}" dt="2022-06-20T23:21:08.007" v="61"/>
          <ac:spMkLst>
            <pc:docMk/>
            <pc:sldMk cId="3707966832" sldId="314"/>
            <ac:spMk id="2" creationId="{C5F2FB0B-15EC-453B-BC9B-69AD35DDCEA3}"/>
          </ac:spMkLst>
        </pc:spChg>
        <pc:spChg chg="add mod">
          <ac:chgData name="Josyane Luiza Cupertino De Oliveria" userId="S::1403959@sga.pucminas.br::a27c24f4-c27b-4703-ba5e-4cb472d44bf4" providerId="AD" clId="Web-{19EA7ADF-CB36-4FC3-B078-9DA1BF183B4D}" dt="2022-06-21T00:18:58.660" v="1276" actId="1076"/>
          <ac:spMkLst>
            <pc:docMk/>
            <pc:sldMk cId="3707966832" sldId="314"/>
            <ac:spMk id="3" creationId="{3ACB8CCD-FCBB-0230-7C14-1718C7CED60F}"/>
          </ac:spMkLst>
        </pc:spChg>
        <pc:spChg chg="add del">
          <ac:chgData name="Josyane Luiza Cupertino De Oliveria" userId="S::1403959@sga.pucminas.br::a27c24f4-c27b-4703-ba5e-4cb472d44bf4" providerId="AD" clId="Web-{19EA7ADF-CB36-4FC3-B078-9DA1BF183B4D}" dt="2022-06-20T23:21:40.071" v="66"/>
          <ac:spMkLst>
            <pc:docMk/>
            <pc:sldMk cId="3707966832" sldId="314"/>
            <ac:spMk id="3" creationId="{ED14C502-E943-EACB-A4EC-6B63F856D2EA}"/>
          </ac:spMkLst>
        </pc:spChg>
        <pc:spChg chg="add del">
          <ac:chgData name="Josyane Luiza Cupertino De Oliveria" userId="S::1403959@sga.pucminas.br::a27c24f4-c27b-4703-ba5e-4cb472d44bf4" providerId="AD" clId="Web-{19EA7ADF-CB36-4FC3-B078-9DA1BF183B4D}" dt="2022-06-20T23:24:50.694" v="112"/>
          <ac:spMkLst>
            <pc:docMk/>
            <pc:sldMk cId="3707966832" sldId="314"/>
            <ac:spMk id="4" creationId="{AA549A44-F24B-3F80-024D-B7E1960558BC}"/>
          </ac:spMkLst>
        </pc:spChg>
        <pc:spChg chg="add mod">
          <ac:chgData name="Josyane Luiza Cupertino De Oliveria" userId="S::1403959@sga.pucminas.br::a27c24f4-c27b-4703-ba5e-4cb472d44bf4" providerId="AD" clId="Web-{19EA7ADF-CB36-4FC3-B078-9DA1BF183B4D}" dt="2022-06-21T00:26:45.701" v="1387" actId="14100"/>
          <ac:spMkLst>
            <pc:docMk/>
            <pc:sldMk cId="3707966832" sldId="314"/>
            <ac:spMk id="4" creationId="{DA96AADD-FBA5-9C00-EF49-7C9B1F3A4350}"/>
          </ac:spMkLst>
        </pc:spChg>
        <pc:spChg chg="del">
          <ac:chgData name="Josyane Luiza Cupertino De Oliveria" userId="S::1403959@sga.pucminas.br::a27c24f4-c27b-4703-ba5e-4cb472d44bf4" providerId="AD" clId="Web-{19EA7ADF-CB36-4FC3-B078-9DA1BF183B4D}" dt="2022-06-20T23:21:12.132" v="62"/>
          <ac:spMkLst>
            <pc:docMk/>
            <pc:sldMk cId="3707966832" sldId="314"/>
            <ac:spMk id="13" creationId="{D7AD3F18-56E9-2ED9-7580-FFD7F8C612F2}"/>
          </ac:spMkLst>
        </pc:spChg>
        <pc:spChg chg="del">
          <ac:chgData name="Josyane Luiza Cupertino De Oliveria" userId="S::1403959@sga.pucminas.br::a27c24f4-c27b-4703-ba5e-4cb472d44bf4" providerId="AD" clId="Web-{19EA7ADF-CB36-4FC3-B078-9DA1BF183B4D}" dt="2022-06-20T23:21:27.149" v="64"/>
          <ac:spMkLst>
            <pc:docMk/>
            <pc:sldMk cId="3707966832" sldId="314"/>
            <ac:spMk id="22" creationId="{96FC91E1-C91F-30BA-8D43-EAF63EF23CAC}"/>
          </ac:spMkLst>
        </pc:spChg>
        <pc:spChg chg="mod">
          <ac:chgData name="Josyane Luiza Cupertino De Oliveria" userId="S::1403959@sga.pucminas.br::a27c24f4-c27b-4703-ba5e-4cb472d44bf4" providerId="AD" clId="Web-{19EA7ADF-CB36-4FC3-B078-9DA1BF183B4D}" dt="2022-06-21T00:29:24.188" v="1432" actId="1076"/>
          <ac:spMkLst>
            <pc:docMk/>
            <pc:sldMk cId="3707966832" sldId="314"/>
            <ac:spMk id="25" creationId="{B79A69E3-6DA2-E5DE-D6EC-F97A6142739B}"/>
          </ac:spMkLst>
        </pc:spChg>
        <pc:picChg chg="del">
          <ac:chgData name="Josyane Luiza Cupertino De Oliveria" userId="S::1403959@sga.pucminas.br::a27c24f4-c27b-4703-ba5e-4cb472d44bf4" providerId="AD" clId="Web-{19EA7ADF-CB36-4FC3-B078-9DA1BF183B4D}" dt="2022-06-20T23:20:51.896" v="54"/>
          <ac:picMkLst>
            <pc:docMk/>
            <pc:sldMk cId="3707966832" sldId="314"/>
            <ac:picMk id="11" creationId="{4377F94E-5E7D-129B-FC08-0EA8D280F605}"/>
          </ac:picMkLst>
        </pc:picChg>
        <pc:picChg chg="del">
          <ac:chgData name="Josyane Luiza Cupertino De Oliveria" userId="S::1403959@sga.pucminas.br::a27c24f4-c27b-4703-ba5e-4cb472d44bf4" providerId="AD" clId="Web-{19EA7ADF-CB36-4FC3-B078-9DA1BF183B4D}" dt="2022-06-20T23:20:53.787" v="55"/>
          <ac:picMkLst>
            <pc:docMk/>
            <pc:sldMk cId="3707966832" sldId="314"/>
            <ac:picMk id="15" creationId="{23207C8A-AD41-58CA-6815-A5AA9680DA48}"/>
          </ac:picMkLst>
        </pc:picChg>
        <pc:picChg chg="del">
          <ac:chgData name="Josyane Luiza Cupertino De Oliveria" userId="S::1403959@sga.pucminas.br::a27c24f4-c27b-4703-ba5e-4cb472d44bf4" providerId="AD" clId="Web-{19EA7ADF-CB36-4FC3-B078-9DA1BF183B4D}" dt="2022-06-20T23:21:14.804" v="63"/>
          <ac:picMkLst>
            <pc:docMk/>
            <pc:sldMk cId="3707966832" sldId="314"/>
            <ac:picMk id="19" creationId="{BF5C3E29-6112-759B-C049-2C5A40F24920}"/>
          </ac:picMkLst>
        </pc:picChg>
      </pc:sldChg>
      <pc:sldChg chg="addSp delSp modSp">
        <pc:chgData name="Josyane Luiza Cupertino De Oliveria" userId="S::1403959@sga.pucminas.br::a27c24f4-c27b-4703-ba5e-4cb472d44bf4" providerId="AD" clId="Web-{19EA7ADF-CB36-4FC3-B078-9DA1BF183B4D}" dt="2022-06-21T00:29:13.735" v="1431" actId="1076"/>
        <pc:sldMkLst>
          <pc:docMk/>
          <pc:sldMk cId="2145213204" sldId="315"/>
        </pc:sldMkLst>
        <pc:spChg chg="add mod">
          <ac:chgData name="Josyane Luiza Cupertino De Oliveria" userId="S::1403959@sga.pucminas.br::a27c24f4-c27b-4703-ba5e-4cb472d44bf4" providerId="AD" clId="Web-{19EA7ADF-CB36-4FC3-B078-9DA1BF183B4D}" dt="2022-06-21T00:13:15.389" v="1034" actId="20577"/>
          <ac:spMkLst>
            <pc:docMk/>
            <pc:sldMk cId="2145213204" sldId="315"/>
            <ac:spMk id="2" creationId="{71223444-9E3E-68A6-5221-35E9812CD13E}"/>
          </ac:spMkLst>
        </pc:spChg>
        <pc:spChg chg="add del mod">
          <ac:chgData name="Josyane Luiza Cupertino De Oliveria" userId="S::1403959@sga.pucminas.br::a27c24f4-c27b-4703-ba5e-4cb472d44bf4" providerId="AD" clId="Web-{19EA7ADF-CB36-4FC3-B078-9DA1BF183B4D}" dt="2022-06-21T00:12:58.482" v="1021"/>
          <ac:spMkLst>
            <pc:docMk/>
            <pc:sldMk cId="2145213204" sldId="315"/>
            <ac:spMk id="3" creationId="{73EA9CED-BBCF-B9C6-11A4-B3F005E07E81}"/>
          </ac:spMkLst>
        </pc:spChg>
        <pc:spChg chg="add mod">
          <ac:chgData name="Josyane Luiza Cupertino De Oliveria" userId="S::1403959@sga.pucminas.br::a27c24f4-c27b-4703-ba5e-4cb472d44bf4" providerId="AD" clId="Web-{19EA7ADF-CB36-4FC3-B078-9DA1BF183B4D}" dt="2022-06-21T00:29:13.735" v="1431" actId="1076"/>
          <ac:spMkLst>
            <pc:docMk/>
            <pc:sldMk cId="2145213204" sldId="315"/>
            <ac:spMk id="4" creationId="{8376F823-DAD1-8467-A7C8-413D15E0C233}"/>
          </ac:spMkLst>
        </pc:spChg>
        <pc:spChg chg="del mod">
          <ac:chgData name="Josyane Luiza Cupertino De Oliveria" userId="S::1403959@sga.pucminas.br::a27c24f4-c27b-4703-ba5e-4cb472d44bf4" providerId="AD" clId="Web-{19EA7ADF-CB36-4FC3-B078-9DA1BF183B4D}" dt="2022-06-20T23:20:44.817" v="53"/>
          <ac:spMkLst>
            <pc:docMk/>
            <pc:sldMk cId="2145213204" sldId="315"/>
            <ac:spMk id="4" creationId="{B0881FA9-F3B0-4912-B0E1-352094195C30}"/>
          </ac:spMkLst>
        </pc:spChg>
        <pc:spChg chg="mod">
          <ac:chgData name="Josyane Luiza Cupertino De Oliveria" userId="S::1403959@sga.pucminas.br::a27c24f4-c27b-4703-ba5e-4cb472d44bf4" providerId="AD" clId="Web-{19EA7ADF-CB36-4FC3-B078-9DA1BF183B4D}" dt="2022-06-20T23:25:50.745" v="134" actId="20577"/>
          <ac:spMkLst>
            <pc:docMk/>
            <pc:sldMk cId="2145213204" sldId="315"/>
            <ac:spMk id="16" creationId="{EC3AF9EE-4C14-D375-B17A-56C5406822D0}"/>
          </ac:spMkLst>
        </pc:spChg>
      </pc:sldChg>
      <pc:sldChg chg="addSp delSp modSp">
        <pc:chgData name="Josyane Luiza Cupertino De Oliveria" userId="S::1403959@sga.pucminas.br::a27c24f4-c27b-4703-ba5e-4cb472d44bf4" providerId="AD" clId="Web-{19EA7ADF-CB36-4FC3-B078-9DA1BF183B4D}" dt="2022-06-21T00:10:18.980" v="956" actId="1076"/>
        <pc:sldMkLst>
          <pc:docMk/>
          <pc:sldMk cId="1438693194" sldId="316"/>
        </pc:sldMkLst>
        <pc:spChg chg="mod">
          <ac:chgData name="Josyane Luiza Cupertino De Oliveria" userId="S::1403959@sga.pucminas.br::a27c24f4-c27b-4703-ba5e-4cb472d44bf4" providerId="AD" clId="Web-{19EA7ADF-CB36-4FC3-B078-9DA1BF183B4D}" dt="2022-06-21T00:10:18.980" v="956" actId="1076"/>
          <ac:spMkLst>
            <pc:docMk/>
            <pc:sldMk cId="1438693194" sldId="316"/>
            <ac:spMk id="2" creationId="{009FB28F-C9D7-439B-B863-44B4E851A0B0}"/>
          </ac:spMkLst>
        </pc:spChg>
        <pc:spChg chg="del">
          <ac:chgData name="Josyane Luiza Cupertino De Oliveria" userId="S::1403959@sga.pucminas.br::a27c24f4-c27b-4703-ba5e-4cb472d44bf4" providerId="AD" clId="Web-{19EA7ADF-CB36-4FC3-B078-9DA1BF183B4D}" dt="2022-06-20T23:47:47.598" v="185"/>
          <ac:spMkLst>
            <pc:docMk/>
            <pc:sldMk cId="1438693194" sldId="316"/>
            <ac:spMk id="4" creationId="{DDA6F9F4-1726-F6C6-9DCA-1093F7B8F9BD}"/>
          </ac:spMkLst>
        </pc:spChg>
        <pc:spChg chg="add del mod">
          <ac:chgData name="Josyane Luiza Cupertino De Oliveria" userId="S::1403959@sga.pucminas.br::a27c24f4-c27b-4703-ba5e-4cb472d44bf4" providerId="AD" clId="Web-{19EA7ADF-CB36-4FC3-B078-9DA1BF183B4D}" dt="2022-06-20T23:47:43.255" v="183"/>
          <ac:spMkLst>
            <pc:docMk/>
            <pc:sldMk cId="1438693194" sldId="316"/>
            <ac:spMk id="5" creationId="{5461213D-D9F0-8C3E-DDCF-3D5EC475238A}"/>
          </ac:spMkLst>
        </pc:spChg>
        <pc:spChg chg="add del mod">
          <ac:chgData name="Josyane Luiza Cupertino De Oliveria" userId="S::1403959@sga.pucminas.br::a27c24f4-c27b-4703-ba5e-4cb472d44bf4" providerId="AD" clId="Web-{19EA7ADF-CB36-4FC3-B078-9DA1BF183B4D}" dt="2022-06-20T23:47:45.364" v="184"/>
          <ac:spMkLst>
            <pc:docMk/>
            <pc:sldMk cId="1438693194" sldId="316"/>
            <ac:spMk id="7" creationId="{30648CB0-442C-F349-6E60-13F2BB835C84}"/>
          </ac:spMkLst>
        </pc:spChg>
        <pc:spChg chg="del">
          <ac:chgData name="Josyane Luiza Cupertino De Oliveria" userId="S::1403959@sga.pucminas.br::a27c24f4-c27b-4703-ba5e-4cb472d44bf4" providerId="AD" clId="Web-{19EA7ADF-CB36-4FC3-B078-9DA1BF183B4D}" dt="2022-06-21T00:10:00.652" v="955"/>
          <ac:spMkLst>
            <pc:docMk/>
            <pc:sldMk cId="1438693194" sldId="316"/>
            <ac:spMk id="8" creationId="{50061247-EA4F-4DFA-AFCE-648487762CF7}"/>
          </ac:spMkLst>
        </pc:spChg>
        <pc:spChg chg="add mod">
          <ac:chgData name="Josyane Luiza Cupertino De Oliveria" userId="S::1403959@sga.pucminas.br::a27c24f4-c27b-4703-ba5e-4cb472d44bf4" providerId="AD" clId="Web-{19EA7ADF-CB36-4FC3-B078-9DA1BF183B4D}" dt="2022-06-21T00:10:00.652" v="955"/>
          <ac:spMkLst>
            <pc:docMk/>
            <pc:sldMk cId="1438693194" sldId="316"/>
            <ac:spMk id="10" creationId="{5C99EA37-DA69-2809-018C-C6A893C7C84D}"/>
          </ac:spMkLst>
        </pc:spChg>
        <pc:picChg chg="del">
          <ac:chgData name="Josyane Luiza Cupertino De Oliveria" userId="S::1403959@sga.pucminas.br::a27c24f4-c27b-4703-ba5e-4cb472d44bf4" providerId="AD" clId="Web-{19EA7ADF-CB36-4FC3-B078-9DA1BF183B4D}" dt="2022-06-20T23:47:41.098" v="182"/>
          <ac:picMkLst>
            <pc:docMk/>
            <pc:sldMk cId="1438693194" sldId="316"/>
            <ac:picMk id="18" creationId="{B503D699-E643-4969-9463-5C6331D0C869}"/>
          </ac:picMkLst>
        </pc:picChg>
        <pc:picChg chg="del">
          <ac:chgData name="Josyane Luiza Cupertino De Oliveria" userId="S::1403959@sga.pucminas.br::a27c24f4-c27b-4703-ba5e-4cb472d44bf4" providerId="AD" clId="Web-{19EA7ADF-CB36-4FC3-B078-9DA1BF183B4D}" dt="2022-06-20T23:47:39.504" v="181"/>
          <ac:picMkLst>
            <pc:docMk/>
            <pc:sldMk cId="1438693194" sldId="316"/>
            <ac:picMk id="20" creationId="{B8714555-7486-4DD7-A96C-52C276483584}"/>
          </ac:picMkLst>
        </pc:picChg>
      </pc:sldChg>
    </pc:docChg>
  </pc:docChgLst>
  <pc:docChgLst>
    <pc:chgData name="Josyane Luiza Cupertino De Oliveria" userId="S::1403959@sga.pucminas.br::a27c24f4-c27b-4703-ba5e-4cb472d44bf4" providerId="AD" clId="Web-{289154BC-715D-4D2B-B323-6AD4A3493ACD}"/>
    <pc:docChg chg="modSld">
      <pc:chgData name="Josyane Luiza Cupertino De Oliveria" userId="S::1403959@sga.pucminas.br::a27c24f4-c27b-4703-ba5e-4cb472d44bf4" providerId="AD" clId="Web-{289154BC-715D-4D2B-B323-6AD4A3493ACD}" dt="2022-06-24T23:23:29.241" v="131" actId="14100"/>
      <pc:docMkLst>
        <pc:docMk/>
      </pc:docMkLst>
      <pc:sldChg chg="addSp modSp">
        <pc:chgData name="Josyane Luiza Cupertino De Oliveria" userId="S::1403959@sga.pucminas.br::a27c24f4-c27b-4703-ba5e-4cb472d44bf4" providerId="AD" clId="Web-{289154BC-715D-4D2B-B323-6AD4A3493ACD}" dt="2022-06-24T23:17:57.469" v="98" actId="1076"/>
        <pc:sldMkLst>
          <pc:docMk/>
          <pc:sldMk cId="277827655" sldId="295"/>
        </pc:sldMkLst>
        <pc:picChg chg="add mod">
          <ac:chgData name="Josyane Luiza Cupertino De Oliveria" userId="S::1403959@sga.pucminas.br::a27c24f4-c27b-4703-ba5e-4cb472d44bf4" providerId="AD" clId="Web-{289154BC-715D-4D2B-B323-6AD4A3493ACD}" dt="2022-06-24T23:17:46.499" v="96" actId="1076"/>
          <ac:picMkLst>
            <pc:docMk/>
            <pc:sldMk cId="277827655" sldId="295"/>
            <ac:picMk id="3" creationId="{EC5BAE74-E235-D7DE-9591-598F29E6764C}"/>
          </ac:picMkLst>
        </pc:picChg>
        <pc:picChg chg="add mod">
          <ac:chgData name="Josyane Luiza Cupertino De Oliveria" userId="S::1403959@sga.pucminas.br::a27c24f4-c27b-4703-ba5e-4cb472d44bf4" providerId="AD" clId="Web-{289154BC-715D-4D2B-B323-6AD4A3493ACD}" dt="2022-06-24T23:17:57.469" v="98" actId="1076"/>
          <ac:picMkLst>
            <pc:docMk/>
            <pc:sldMk cId="277827655" sldId="295"/>
            <ac:picMk id="5" creationId="{685CDDC4-2CF2-0674-45C5-4D1300A41490}"/>
          </ac:picMkLst>
        </pc:picChg>
      </pc:sldChg>
      <pc:sldChg chg="addSp modSp">
        <pc:chgData name="Josyane Luiza Cupertino De Oliveria" userId="S::1403959@sga.pucminas.br::a27c24f4-c27b-4703-ba5e-4cb472d44bf4" providerId="AD" clId="Web-{289154BC-715D-4D2B-B323-6AD4A3493ACD}" dt="2022-06-24T23:23:29.241" v="131" actId="14100"/>
        <pc:sldMkLst>
          <pc:docMk/>
          <pc:sldMk cId="1403455250" sldId="305"/>
        </pc:sldMkLst>
        <pc:spChg chg="mod">
          <ac:chgData name="Josyane Luiza Cupertino De Oliveria" userId="S::1403959@sga.pucminas.br::a27c24f4-c27b-4703-ba5e-4cb472d44bf4" providerId="AD" clId="Web-{289154BC-715D-4D2B-B323-6AD4A3493ACD}" dt="2022-06-24T23:23:20.100" v="127" actId="1076"/>
          <ac:spMkLst>
            <pc:docMk/>
            <pc:sldMk cId="1403455250" sldId="305"/>
            <ac:spMk id="2" creationId="{CFACDA59-55A0-4EA5-B3E4-646D1D3B4CEB}"/>
          </ac:spMkLst>
        </pc:spChg>
        <pc:picChg chg="add mod">
          <ac:chgData name="Josyane Luiza Cupertino De Oliveria" userId="S::1403959@sga.pucminas.br::a27c24f4-c27b-4703-ba5e-4cb472d44bf4" providerId="AD" clId="Web-{289154BC-715D-4D2B-B323-6AD4A3493ACD}" dt="2022-06-24T23:23:21.990" v="128" actId="1076"/>
          <ac:picMkLst>
            <pc:docMk/>
            <pc:sldMk cId="1403455250" sldId="305"/>
            <ac:picMk id="3" creationId="{A0C306EA-E204-8E15-A361-1356C41953AE}"/>
          </ac:picMkLst>
        </pc:picChg>
        <pc:picChg chg="add mod">
          <ac:chgData name="Josyane Luiza Cupertino De Oliveria" userId="S::1403959@sga.pucminas.br::a27c24f4-c27b-4703-ba5e-4cb472d44bf4" providerId="AD" clId="Web-{289154BC-715D-4D2B-B323-6AD4A3493ACD}" dt="2022-06-24T23:23:29.241" v="131" actId="14100"/>
          <ac:picMkLst>
            <pc:docMk/>
            <pc:sldMk cId="1403455250" sldId="305"/>
            <ac:picMk id="4" creationId="{10E0C862-B1C9-1DAC-E52F-97E7F844024D}"/>
          </ac:picMkLst>
        </pc:picChg>
      </pc:sldChg>
      <pc:sldChg chg="addSp modSp">
        <pc:chgData name="Josyane Luiza Cupertino De Oliveria" userId="S::1403959@sga.pucminas.br::a27c24f4-c27b-4703-ba5e-4cb472d44bf4" providerId="AD" clId="Web-{289154BC-715D-4D2B-B323-6AD4A3493ACD}" dt="2022-06-24T23:06:31.139" v="54" actId="14100"/>
        <pc:sldMkLst>
          <pc:docMk/>
          <pc:sldMk cId="3584772686" sldId="311"/>
        </pc:sldMkLst>
        <pc:spChg chg="mod">
          <ac:chgData name="Josyane Luiza Cupertino De Oliveria" userId="S::1403959@sga.pucminas.br::a27c24f4-c27b-4703-ba5e-4cb472d44bf4" providerId="AD" clId="Web-{289154BC-715D-4D2B-B323-6AD4A3493ACD}" dt="2022-06-24T23:05:13.743" v="41" actId="1076"/>
          <ac:spMkLst>
            <pc:docMk/>
            <pc:sldMk cId="3584772686" sldId="311"/>
            <ac:spMk id="2" creationId="{009FB28F-C9D7-439B-B863-44B4E851A0B0}"/>
          </ac:spMkLst>
        </pc:spChg>
        <pc:picChg chg="add mod">
          <ac:chgData name="Josyane Luiza Cupertino De Oliveria" userId="S::1403959@sga.pucminas.br::a27c24f4-c27b-4703-ba5e-4cb472d44bf4" providerId="AD" clId="Web-{289154BC-715D-4D2B-B323-6AD4A3493ACD}" dt="2022-06-24T23:05:15.743" v="42" actId="1076"/>
          <ac:picMkLst>
            <pc:docMk/>
            <pc:sldMk cId="3584772686" sldId="311"/>
            <ac:picMk id="3" creationId="{6845A378-18BC-0ED5-B824-16CDA6F1ECAE}"/>
          </ac:picMkLst>
        </pc:picChg>
        <pc:picChg chg="add mod">
          <ac:chgData name="Josyane Luiza Cupertino De Oliveria" userId="S::1403959@sga.pucminas.br::a27c24f4-c27b-4703-ba5e-4cb472d44bf4" providerId="AD" clId="Web-{289154BC-715D-4D2B-B323-6AD4A3493ACD}" dt="2022-06-24T23:06:31.139" v="54" actId="14100"/>
          <ac:picMkLst>
            <pc:docMk/>
            <pc:sldMk cId="3584772686" sldId="311"/>
            <ac:picMk id="4" creationId="{65E7257C-519D-F16D-1AAF-4A6ECADA6E94}"/>
          </ac:picMkLst>
        </pc:picChg>
      </pc:sldChg>
      <pc:sldChg chg="addSp delSp modSp">
        <pc:chgData name="Josyane Luiza Cupertino De Oliveria" userId="S::1403959@sga.pucminas.br::a27c24f4-c27b-4703-ba5e-4cb472d44bf4" providerId="AD" clId="Web-{289154BC-715D-4D2B-B323-6AD4A3493ACD}" dt="2022-06-24T23:20:17.103" v="114" actId="14100"/>
        <pc:sldMkLst>
          <pc:docMk/>
          <pc:sldMk cId="2270028676" sldId="313"/>
        </pc:sldMkLst>
        <pc:spChg chg="mod">
          <ac:chgData name="Josyane Luiza Cupertino De Oliveria" userId="S::1403959@sga.pucminas.br::a27c24f4-c27b-4703-ba5e-4cb472d44bf4" providerId="AD" clId="Web-{289154BC-715D-4D2B-B323-6AD4A3493ACD}" dt="2022-06-24T23:15:19.598" v="82" actId="1076"/>
          <ac:spMkLst>
            <pc:docMk/>
            <pc:sldMk cId="2270028676" sldId="313"/>
            <ac:spMk id="2" creationId="{80F287FE-1EFA-4C15-BFDD-1EE3F2D37BF1}"/>
          </ac:spMkLst>
        </pc:spChg>
        <pc:picChg chg="add mod">
          <ac:chgData name="Josyane Luiza Cupertino De Oliveria" userId="S::1403959@sga.pucminas.br::a27c24f4-c27b-4703-ba5e-4cb472d44bf4" providerId="AD" clId="Web-{289154BC-715D-4D2B-B323-6AD4A3493ACD}" dt="2022-06-24T23:15:26.693" v="86" actId="1076"/>
          <ac:picMkLst>
            <pc:docMk/>
            <pc:sldMk cId="2270028676" sldId="313"/>
            <ac:picMk id="3" creationId="{49FF1379-EB42-246C-B2AD-16C39D8342F5}"/>
          </ac:picMkLst>
        </pc:picChg>
        <pc:picChg chg="add del mod">
          <ac:chgData name="Josyane Luiza Cupertino De Oliveria" userId="S::1403959@sga.pucminas.br::a27c24f4-c27b-4703-ba5e-4cb472d44bf4" providerId="AD" clId="Web-{289154BC-715D-4D2B-B323-6AD4A3493ACD}" dt="2022-06-24T23:18:00.453" v="99"/>
          <ac:picMkLst>
            <pc:docMk/>
            <pc:sldMk cId="2270028676" sldId="313"/>
            <ac:picMk id="5" creationId="{96AE778B-3DC3-E135-D8DF-EA00CA46B5C3}"/>
          </ac:picMkLst>
        </pc:picChg>
        <pc:picChg chg="add del mod">
          <ac:chgData name="Josyane Luiza Cupertino De Oliveria" userId="S::1403959@sga.pucminas.br::a27c24f4-c27b-4703-ba5e-4cb472d44bf4" providerId="AD" clId="Web-{289154BC-715D-4D2B-B323-6AD4A3493ACD}" dt="2022-06-24T23:18:01.953" v="100"/>
          <ac:picMkLst>
            <pc:docMk/>
            <pc:sldMk cId="2270028676" sldId="313"/>
            <ac:picMk id="7" creationId="{E9F4B616-E128-2AFD-8CB5-36E6595A4C1C}"/>
          </ac:picMkLst>
        </pc:picChg>
        <pc:picChg chg="add mod">
          <ac:chgData name="Josyane Luiza Cupertino De Oliveria" userId="S::1403959@sga.pucminas.br::a27c24f4-c27b-4703-ba5e-4cb472d44bf4" providerId="AD" clId="Web-{289154BC-715D-4D2B-B323-6AD4A3493ACD}" dt="2022-06-24T23:18:59.863" v="107" actId="1076"/>
          <ac:picMkLst>
            <pc:docMk/>
            <pc:sldMk cId="2270028676" sldId="313"/>
            <ac:picMk id="8" creationId="{F4C85519-9BE0-E7A7-20F0-9D6AB4F6432A}"/>
          </ac:picMkLst>
        </pc:picChg>
        <pc:picChg chg="add mod">
          <ac:chgData name="Josyane Luiza Cupertino De Oliveria" userId="S::1403959@sga.pucminas.br::a27c24f4-c27b-4703-ba5e-4cb472d44bf4" providerId="AD" clId="Web-{289154BC-715D-4D2B-B323-6AD4A3493ACD}" dt="2022-06-24T23:20:17.103" v="114" actId="14100"/>
          <ac:picMkLst>
            <pc:docMk/>
            <pc:sldMk cId="2270028676" sldId="313"/>
            <ac:picMk id="9" creationId="{1DEF640B-5116-CE5E-DAC3-F1DD508DD737}"/>
          </ac:picMkLst>
        </pc:picChg>
      </pc:sldChg>
      <pc:sldChg chg="addSp delSp modSp">
        <pc:chgData name="Josyane Luiza Cupertino De Oliveria" userId="S::1403959@sga.pucminas.br::a27c24f4-c27b-4703-ba5e-4cb472d44bf4" providerId="AD" clId="Web-{289154BC-715D-4D2B-B323-6AD4A3493ACD}" dt="2022-06-24T23:03:16.485" v="35" actId="1076"/>
        <pc:sldMkLst>
          <pc:docMk/>
          <pc:sldMk cId="3707966832" sldId="314"/>
        </pc:sldMkLst>
        <pc:spChg chg="del">
          <ac:chgData name="Josyane Luiza Cupertino De Oliveria" userId="S::1403959@sga.pucminas.br::a27c24f4-c27b-4703-ba5e-4cb472d44bf4" providerId="AD" clId="Web-{289154BC-715D-4D2B-B323-6AD4A3493ACD}" dt="2022-06-24T22:59:02.056" v="18"/>
          <ac:spMkLst>
            <pc:docMk/>
            <pc:sldMk cId="3707966832" sldId="314"/>
            <ac:spMk id="3" creationId="{3ACB8CCD-FCBB-0230-7C14-1718C7CED60F}"/>
          </ac:spMkLst>
        </pc:spChg>
        <pc:spChg chg="del mod">
          <ac:chgData name="Josyane Luiza Cupertino De Oliveria" userId="S::1403959@sga.pucminas.br::a27c24f4-c27b-4703-ba5e-4cb472d44bf4" providerId="AD" clId="Web-{289154BC-715D-4D2B-B323-6AD4A3493ACD}" dt="2022-06-24T22:59:06.525" v="20"/>
          <ac:spMkLst>
            <pc:docMk/>
            <pc:sldMk cId="3707966832" sldId="314"/>
            <ac:spMk id="4" creationId="{DA96AADD-FBA5-9C00-EF49-7C9B1F3A4350}"/>
          </ac:spMkLst>
        </pc:spChg>
        <pc:spChg chg="mod">
          <ac:chgData name="Josyane Luiza Cupertino De Oliveria" userId="S::1403959@sga.pucminas.br::a27c24f4-c27b-4703-ba5e-4cb472d44bf4" providerId="AD" clId="Web-{289154BC-715D-4D2B-B323-6AD4A3493ACD}" dt="2022-06-24T22:59:26.229" v="22" actId="1076"/>
          <ac:spMkLst>
            <pc:docMk/>
            <pc:sldMk cId="3707966832" sldId="314"/>
            <ac:spMk id="25" creationId="{B79A69E3-6DA2-E5DE-D6EC-F97A6142739B}"/>
          </ac:spMkLst>
        </pc:spChg>
        <pc:picChg chg="add mod">
          <ac:chgData name="Josyane Luiza Cupertino De Oliveria" userId="S::1403959@sga.pucminas.br::a27c24f4-c27b-4703-ba5e-4cb472d44bf4" providerId="AD" clId="Web-{289154BC-715D-4D2B-B323-6AD4A3493ACD}" dt="2022-06-24T23:02:59.093" v="30" actId="1076"/>
          <ac:picMkLst>
            <pc:docMk/>
            <pc:sldMk cId="3707966832" sldId="314"/>
            <ac:picMk id="5" creationId="{3F4DF99B-DE73-F63E-B06C-46848944F4FA}"/>
          </ac:picMkLst>
        </pc:picChg>
        <pc:picChg chg="add mod">
          <ac:chgData name="Josyane Luiza Cupertino De Oliveria" userId="S::1403959@sga.pucminas.br::a27c24f4-c27b-4703-ba5e-4cb472d44bf4" providerId="AD" clId="Web-{289154BC-715D-4D2B-B323-6AD4A3493ACD}" dt="2022-06-24T23:03:01.703" v="31" actId="1076"/>
          <ac:picMkLst>
            <pc:docMk/>
            <pc:sldMk cId="3707966832" sldId="314"/>
            <ac:picMk id="6" creationId="{66FC33F1-22CD-E489-08DD-56A21A00B933}"/>
          </ac:picMkLst>
        </pc:picChg>
        <pc:picChg chg="add mod">
          <ac:chgData name="Josyane Luiza Cupertino De Oliveria" userId="S::1403959@sga.pucminas.br::a27c24f4-c27b-4703-ba5e-4cb472d44bf4" providerId="AD" clId="Web-{289154BC-715D-4D2B-B323-6AD4A3493ACD}" dt="2022-06-24T23:03:16.485" v="35" actId="1076"/>
          <ac:picMkLst>
            <pc:docMk/>
            <pc:sldMk cId="3707966832" sldId="314"/>
            <ac:picMk id="7" creationId="{0F006B26-61C0-CE54-2D5D-875327DC001C}"/>
          </ac:picMkLst>
        </pc:picChg>
      </pc:sldChg>
      <pc:sldChg chg="addSp modSp">
        <pc:chgData name="Josyane Luiza Cupertino De Oliveria" userId="S::1403959@sga.pucminas.br::a27c24f4-c27b-4703-ba5e-4cb472d44bf4" providerId="AD" clId="Web-{289154BC-715D-4D2B-B323-6AD4A3493ACD}" dt="2022-06-24T22:56:48.469" v="11" actId="20577"/>
        <pc:sldMkLst>
          <pc:docMk/>
          <pc:sldMk cId="2145213204" sldId="315"/>
        </pc:sldMkLst>
        <pc:spChg chg="mod">
          <ac:chgData name="Josyane Luiza Cupertino De Oliveria" userId="S::1403959@sga.pucminas.br::a27c24f4-c27b-4703-ba5e-4cb472d44bf4" providerId="AD" clId="Web-{289154BC-715D-4D2B-B323-6AD4A3493ACD}" dt="2022-06-24T22:56:48.469" v="11" actId="20577"/>
          <ac:spMkLst>
            <pc:docMk/>
            <pc:sldMk cId="2145213204" sldId="315"/>
            <ac:spMk id="4" creationId="{8376F823-DAD1-8467-A7C8-413D15E0C233}"/>
          </ac:spMkLst>
        </pc:spChg>
        <pc:picChg chg="add mod">
          <ac:chgData name="Josyane Luiza Cupertino De Oliveria" userId="S::1403959@sga.pucminas.br::a27c24f4-c27b-4703-ba5e-4cb472d44bf4" providerId="AD" clId="Web-{289154BC-715D-4D2B-B323-6AD4A3493ACD}" dt="2022-06-24T22:56:42.359" v="5" actId="1076"/>
          <ac:picMkLst>
            <pc:docMk/>
            <pc:sldMk cId="2145213204" sldId="315"/>
            <ac:picMk id="3" creationId="{1244F65E-E6AF-43CB-9477-E86D9E61C009}"/>
          </ac:picMkLst>
        </pc:picChg>
      </pc:sldChg>
      <pc:sldChg chg="addSp modSp">
        <pc:chgData name="Josyane Luiza Cupertino De Oliveria" userId="S::1403959@sga.pucminas.br::a27c24f4-c27b-4703-ba5e-4cb472d44bf4" providerId="AD" clId="Web-{289154BC-715D-4D2B-B323-6AD4A3493ACD}" dt="2022-06-24T23:07:53.597" v="69" actId="1076"/>
        <pc:sldMkLst>
          <pc:docMk/>
          <pc:sldMk cId="1438693194" sldId="316"/>
        </pc:sldMkLst>
        <pc:spChg chg="mod">
          <ac:chgData name="Josyane Luiza Cupertino De Oliveria" userId="S::1403959@sga.pucminas.br::a27c24f4-c27b-4703-ba5e-4cb472d44bf4" providerId="AD" clId="Web-{289154BC-715D-4D2B-B323-6AD4A3493ACD}" dt="2022-06-24T23:07:52.035" v="68" actId="14100"/>
          <ac:spMkLst>
            <pc:docMk/>
            <pc:sldMk cId="1438693194" sldId="316"/>
            <ac:spMk id="2" creationId="{009FB28F-C9D7-439B-B863-44B4E851A0B0}"/>
          </ac:spMkLst>
        </pc:spChg>
        <pc:picChg chg="add mod">
          <ac:chgData name="Josyane Luiza Cupertino De Oliveria" userId="S::1403959@sga.pucminas.br::a27c24f4-c27b-4703-ba5e-4cb472d44bf4" providerId="AD" clId="Web-{289154BC-715D-4D2B-B323-6AD4A3493ACD}" dt="2022-06-24T23:07:53.597" v="69" actId="1076"/>
          <ac:picMkLst>
            <pc:docMk/>
            <pc:sldMk cId="1438693194" sldId="316"/>
            <ac:picMk id="3" creationId="{1EA36F14-84BA-D898-B7A5-2F0C02A308D0}"/>
          </ac:picMkLst>
        </pc:picChg>
      </pc:sldChg>
    </pc:docChg>
  </pc:docChgLst>
  <pc:docChgLst>
    <pc:chgData name="Josyane Luiza Cupertino De Oliveria" userId="S::1403959@sga.pucminas.br::a27c24f4-c27b-4703-ba5e-4cb472d44bf4" providerId="AD" clId="Web-{00AC4FD9-FB98-405E-96E8-046FC665D41B}"/>
    <pc:docChg chg="modSld">
      <pc:chgData name="Josyane Luiza Cupertino De Oliveria" userId="S::1403959@sga.pucminas.br::a27c24f4-c27b-4703-ba5e-4cb472d44bf4" providerId="AD" clId="Web-{00AC4FD9-FB98-405E-96E8-046FC665D41B}" dt="2022-05-17T16:22:42.568" v="199" actId="20577"/>
      <pc:docMkLst>
        <pc:docMk/>
      </pc:docMkLst>
      <pc:sldChg chg="modSp">
        <pc:chgData name="Josyane Luiza Cupertino De Oliveria" userId="S::1403959@sga.pucminas.br::a27c24f4-c27b-4703-ba5e-4cb472d44bf4" providerId="AD" clId="Web-{00AC4FD9-FB98-405E-96E8-046FC665D41B}" dt="2022-05-17T16:19:55.157" v="149" actId="20577"/>
        <pc:sldMkLst>
          <pc:docMk/>
          <pc:sldMk cId="277827655" sldId="295"/>
        </pc:sldMkLst>
        <pc:spChg chg="mod">
          <ac:chgData name="Josyane Luiza Cupertino De Oliveria" userId="S::1403959@sga.pucminas.br::a27c24f4-c27b-4703-ba5e-4cb472d44bf4" providerId="AD" clId="Web-{00AC4FD9-FB98-405E-96E8-046FC665D41B}" dt="2022-05-17T16:19:55.157" v="149" actId="20577"/>
          <ac:spMkLst>
            <pc:docMk/>
            <pc:sldMk cId="277827655" sldId="295"/>
            <ac:spMk id="33" creationId="{E5BF9623-22F4-72B0-2F24-7D960C9B95FE}"/>
          </ac:spMkLst>
        </pc:spChg>
      </pc:sldChg>
      <pc:sldChg chg="modSp">
        <pc:chgData name="Josyane Luiza Cupertino De Oliveria" userId="S::1403959@sga.pucminas.br::a27c24f4-c27b-4703-ba5e-4cb472d44bf4" providerId="AD" clId="Web-{00AC4FD9-FB98-405E-96E8-046FC665D41B}" dt="2022-05-17T16:20:30.940" v="153" actId="20577"/>
        <pc:sldMkLst>
          <pc:docMk/>
          <pc:sldMk cId="1403455250" sldId="305"/>
        </pc:sldMkLst>
        <pc:spChg chg="mod">
          <ac:chgData name="Josyane Luiza Cupertino De Oliveria" userId="S::1403959@sga.pucminas.br::a27c24f4-c27b-4703-ba5e-4cb472d44bf4" providerId="AD" clId="Web-{00AC4FD9-FB98-405E-96E8-046FC665D41B}" dt="2022-05-17T16:20:30.940" v="153" actId="20577"/>
          <ac:spMkLst>
            <pc:docMk/>
            <pc:sldMk cId="1403455250" sldId="305"/>
            <ac:spMk id="2" creationId="{CFACDA59-55A0-4EA5-B3E4-646D1D3B4CEB}"/>
          </ac:spMkLst>
        </pc:spChg>
      </pc:sldChg>
      <pc:sldChg chg="modSp">
        <pc:chgData name="Josyane Luiza Cupertino De Oliveria" userId="S::1403959@sga.pucminas.br::a27c24f4-c27b-4703-ba5e-4cb472d44bf4" providerId="AD" clId="Web-{00AC4FD9-FB98-405E-96E8-046FC665D41B}" dt="2022-05-17T16:22:02.567" v="197" actId="20577"/>
        <pc:sldMkLst>
          <pc:docMk/>
          <pc:sldMk cId="365334912" sldId="308"/>
        </pc:sldMkLst>
        <pc:spChg chg="mod">
          <ac:chgData name="Josyane Luiza Cupertino De Oliveria" userId="S::1403959@sga.pucminas.br::a27c24f4-c27b-4703-ba5e-4cb472d44bf4" providerId="AD" clId="Web-{00AC4FD9-FB98-405E-96E8-046FC665D41B}" dt="2022-05-17T16:22:02.567" v="197" actId="20577"/>
          <ac:spMkLst>
            <pc:docMk/>
            <pc:sldMk cId="365334912" sldId="308"/>
            <ac:spMk id="4" creationId="{B0881FA9-F3B0-4912-B0E1-352094195C30}"/>
          </ac:spMkLst>
        </pc:spChg>
      </pc:sldChg>
      <pc:sldChg chg="modSp">
        <pc:chgData name="Josyane Luiza Cupertino De Oliveria" userId="S::1403959@sga.pucminas.br::a27c24f4-c27b-4703-ba5e-4cb472d44bf4" providerId="AD" clId="Web-{00AC4FD9-FB98-405E-96E8-046FC665D41B}" dt="2022-05-17T16:22:42.568" v="199" actId="20577"/>
        <pc:sldMkLst>
          <pc:docMk/>
          <pc:sldMk cId="2227882511" sldId="309"/>
        </pc:sldMkLst>
        <pc:spChg chg="mod">
          <ac:chgData name="Josyane Luiza Cupertino De Oliveria" userId="S::1403959@sga.pucminas.br::a27c24f4-c27b-4703-ba5e-4cb472d44bf4" providerId="AD" clId="Web-{00AC4FD9-FB98-405E-96E8-046FC665D41B}" dt="2022-05-17T16:22:42.568" v="199" actId="20577"/>
          <ac:spMkLst>
            <pc:docMk/>
            <pc:sldMk cId="2227882511" sldId="309"/>
            <ac:spMk id="2" creationId="{C5F2FB0B-15EC-453B-BC9B-69AD35DDCEA3}"/>
          </ac:spMkLst>
        </pc:spChg>
      </pc:sldChg>
      <pc:sldChg chg="modSp">
        <pc:chgData name="Josyane Luiza Cupertino De Oliveria" userId="S::1403959@sga.pucminas.br::a27c24f4-c27b-4703-ba5e-4cb472d44bf4" providerId="AD" clId="Web-{00AC4FD9-FB98-405E-96E8-046FC665D41B}" dt="2022-05-17T16:18:20.421" v="129" actId="1076"/>
        <pc:sldMkLst>
          <pc:docMk/>
          <pc:sldMk cId="3584772686" sldId="311"/>
        </pc:sldMkLst>
        <pc:spChg chg="mod">
          <ac:chgData name="Josyane Luiza Cupertino De Oliveria" userId="S::1403959@sga.pucminas.br::a27c24f4-c27b-4703-ba5e-4cb472d44bf4" providerId="AD" clId="Web-{00AC4FD9-FB98-405E-96E8-046FC665D41B}" dt="2022-05-17T16:18:13.014" v="128" actId="1076"/>
          <ac:spMkLst>
            <pc:docMk/>
            <pc:sldMk cId="3584772686" sldId="311"/>
            <ac:spMk id="2" creationId="{009FB28F-C9D7-439B-B863-44B4E851A0B0}"/>
          </ac:spMkLst>
        </pc:spChg>
        <pc:spChg chg="mod">
          <ac:chgData name="Josyane Luiza Cupertino De Oliveria" userId="S::1403959@sga.pucminas.br::a27c24f4-c27b-4703-ba5e-4cb472d44bf4" providerId="AD" clId="Web-{00AC4FD9-FB98-405E-96E8-046FC665D41B}" dt="2022-05-17T16:18:20.421" v="129" actId="1076"/>
          <ac:spMkLst>
            <pc:docMk/>
            <pc:sldMk cId="3584772686" sldId="311"/>
            <ac:spMk id="8" creationId="{50061247-EA4F-4DFA-AFCE-648487762CF7}"/>
          </ac:spMkLst>
        </pc:spChg>
      </pc:sldChg>
      <pc:sldChg chg="modSp">
        <pc:chgData name="Josyane Luiza Cupertino De Oliveria" userId="S::1403959@sga.pucminas.br::a27c24f4-c27b-4703-ba5e-4cb472d44bf4" providerId="AD" clId="Web-{00AC4FD9-FB98-405E-96E8-046FC665D41B}" dt="2022-05-17T16:18:41.390" v="133" actId="20577"/>
        <pc:sldMkLst>
          <pc:docMk/>
          <pc:sldMk cId="2270028676" sldId="313"/>
        </pc:sldMkLst>
        <pc:spChg chg="mod">
          <ac:chgData name="Josyane Luiza Cupertino De Oliveria" userId="S::1403959@sga.pucminas.br::a27c24f4-c27b-4703-ba5e-4cb472d44bf4" providerId="AD" clId="Web-{00AC4FD9-FB98-405E-96E8-046FC665D41B}" dt="2022-05-17T16:18:41.390" v="133" actId="20577"/>
          <ac:spMkLst>
            <pc:docMk/>
            <pc:sldMk cId="2270028676" sldId="313"/>
            <ac:spMk id="2" creationId="{80F287FE-1EFA-4C15-BFDD-1EE3F2D37BF1}"/>
          </ac:spMkLst>
        </pc:spChg>
      </pc:sldChg>
      <pc:sldChg chg="modSp">
        <pc:chgData name="Josyane Luiza Cupertino De Oliveria" userId="S::1403959@sga.pucminas.br::a27c24f4-c27b-4703-ba5e-4cb472d44bf4" providerId="AD" clId="Web-{00AC4FD9-FB98-405E-96E8-046FC665D41B}" dt="2022-05-17T16:15:30.573" v="65" actId="20577"/>
        <pc:sldMkLst>
          <pc:docMk/>
          <pc:sldMk cId="3707966832" sldId="314"/>
        </pc:sldMkLst>
        <pc:spChg chg="mod">
          <ac:chgData name="Josyane Luiza Cupertino De Oliveria" userId="S::1403959@sga.pucminas.br::a27c24f4-c27b-4703-ba5e-4cb472d44bf4" providerId="AD" clId="Web-{00AC4FD9-FB98-405E-96E8-046FC665D41B}" dt="2022-05-17T16:15:30.573" v="65" actId="20577"/>
          <ac:spMkLst>
            <pc:docMk/>
            <pc:sldMk cId="3707966832" sldId="314"/>
            <ac:spMk id="25" creationId="{B79A69E3-6DA2-E5DE-D6EC-F97A6142739B}"/>
          </ac:spMkLst>
        </pc:spChg>
      </pc:sldChg>
      <pc:sldChg chg="modSp">
        <pc:chgData name="Josyane Luiza Cupertino De Oliveria" userId="S::1403959@sga.pucminas.br::a27c24f4-c27b-4703-ba5e-4cb472d44bf4" providerId="AD" clId="Web-{00AC4FD9-FB98-405E-96E8-046FC665D41B}" dt="2022-05-17T16:16:49.247" v="123" actId="20577"/>
        <pc:sldMkLst>
          <pc:docMk/>
          <pc:sldMk cId="2145213204" sldId="315"/>
        </pc:sldMkLst>
        <pc:spChg chg="mod">
          <ac:chgData name="Josyane Luiza Cupertino De Oliveria" userId="S::1403959@sga.pucminas.br::a27c24f4-c27b-4703-ba5e-4cb472d44bf4" providerId="AD" clId="Web-{00AC4FD9-FB98-405E-96E8-046FC665D41B}" dt="2022-05-17T16:16:49.247" v="123" actId="20577"/>
          <ac:spMkLst>
            <pc:docMk/>
            <pc:sldMk cId="2145213204" sldId="315"/>
            <ac:spMk id="16" creationId="{EC3AF9EE-4C14-D375-B17A-56C5406822D0}"/>
          </ac:spMkLst>
        </pc:spChg>
      </pc:sldChg>
      <pc:sldChg chg="modSp">
        <pc:chgData name="Josyane Luiza Cupertino De Oliveria" userId="S::1403959@sga.pucminas.br::a27c24f4-c27b-4703-ba5e-4cb472d44bf4" providerId="AD" clId="Web-{00AC4FD9-FB98-405E-96E8-046FC665D41B}" dt="2022-05-17T16:20:57.112" v="156" actId="20577"/>
        <pc:sldMkLst>
          <pc:docMk/>
          <pc:sldMk cId="1438693194" sldId="316"/>
        </pc:sldMkLst>
        <pc:spChg chg="mod">
          <ac:chgData name="Josyane Luiza Cupertino De Oliveria" userId="S::1403959@sga.pucminas.br::a27c24f4-c27b-4703-ba5e-4cb472d44bf4" providerId="AD" clId="Web-{00AC4FD9-FB98-405E-96E8-046FC665D41B}" dt="2022-05-17T16:20:57.112" v="156" actId="20577"/>
          <ac:spMkLst>
            <pc:docMk/>
            <pc:sldMk cId="1438693194" sldId="316"/>
            <ac:spMk id="2" creationId="{009FB28F-C9D7-439B-B863-44B4E851A0B0}"/>
          </ac:spMkLst>
        </pc:spChg>
      </pc:sldChg>
    </pc:docChg>
  </pc:docChgLst>
  <pc:docChgLst>
    <pc:chgData name="Josyane Luiza Cupertino De Oliveria" userId="S::1403959@sga.pucminas.br::a27c24f4-c27b-4703-ba5e-4cb472d44bf4" providerId="AD" clId="Web-{95635EE8-86BD-48DE-BB68-C91083F2F64E}"/>
    <pc:docChg chg="delSld modSld">
      <pc:chgData name="Josyane Luiza Cupertino De Oliveria" userId="S::1403959@sga.pucminas.br::a27c24f4-c27b-4703-ba5e-4cb472d44bf4" providerId="AD" clId="Web-{95635EE8-86BD-48DE-BB68-C91083F2F64E}" dt="2022-06-25T14:10:28.762" v="867" actId="1076"/>
      <pc:docMkLst>
        <pc:docMk/>
      </pc:docMkLst>
      <pc:sldChg chg="addSp modSp">
        <pc:chgData name="Josyane Luiza Cupertino De Oliveria" userId="S::1403959@sga.pucminas.br::a27c24f4-c27b-4703-ba5e-4cb472d44bf4" providerId="AD" clId="Web-{95635EE8-86BD-48DE-BB68-C91083F2F64E}" dt="2022-06-25T13:40:40.291" v="571" actId="1076"/>
        <pc:sldMkLst>
          <pc:docMk/>
          <pc:sldMk cId="277827655" sldId="295"/>
        </pc:sldMkLst>
        <pc:spChg chg="mod">
          <ac:chgData name="Josyane Luiza Cupertino De Oliveria" userId="S::1403959@sga.pucminas.br::a27c24f4-c27b-4703-ba5e-4cb472d44bf4" providerId="AD" clId="Web-{95635EE8-86BD-48DE-BB68-C91083F2F64E}" dt="2022-06-25T13:40:28.134" v="567" actId="20577"/>
          <ac:spMkLst>
            <pc:docMk/>
            <pc:sldMk cId="277827655" sldId="295"/>
            <ac:spMk id="33" creationId="{E5BF9623-22F4-72B0-2F24-7D960C9B95FE}"/>
          </ac:spMkLst>
        </pc:spChg>
        <pc:picChg chg="add mod">
          <ac:chgData name="Josyane Luiza Cupertino De Oliveria" userId="S::1403959@sga.pucminas.br::a27c24f4-c27b-4703-ba5e-4cb472d44bf4" providerId="AD" clId="Web-{95635EE8-86BD-48DE-BB68-C91083F2F64E}" dt="2022-06-25T13:40:40.291" v="571" actId="1076"/>
          <ac:picMkLst>
            <pc:docMk/>
            <pc:sldMk cId="277827655" sldId="295"/>
            <ac:picMk id="4" creationId="{C186A76A-0FBA-8489-03AD-B281338A5E00}"/>
          </ac:picMkLst>
        </pc:picChg>
        <pc:picChg chg="add mod">
          <ac:chgData name="Josyane Luiza Cupertino De Oliveria" userId="S::1403959@sga.pucminas.br::a27c24f4-c27b-4703-ba5e-4cb472d44bf4" providerId="AD" clId="Web-{95635EE8-86BD-48DE-BB68-C91083F2F64E}" dt="2022-06-25T13:40:37.135" v="570" actId="1076"/>
          <ac:picMkLst>
            <pc:docMk/>
            <pc:sldMk cId="277827655" sldId="295"/>
            <ac:picMk id="8" creationId="{3D569485-C28C-C518-8C0A-3303C5C634A3}"/>
          </ac:picMkLst>
        </pc:picChg>
      </pc:sldChg>
      <pc:sldChg chg="del">
        <pc:chgData name="Josyane Luiza Cupertino De Oliveria" userId="S::1403959@sga.pucminas.br::a27c24f4-c27b-4703-ba5e-4cb472d44bf4" providerId="AD" clId="Web-{95635EE8-86BD-48DE-BB68-C91083F2F64E}" dt="2022-06-25T13:12:05.338" v="4"/>
        <pc:sldMkLst>
          <pc:docMk/>
          <pc:sldMk cId="1403455250" sldId="305"/>
        </pc:sldMkLst>
      </pc:sldChg>
      <pc:sldChg chg="modSp">
        <pc:chgData name="Josyane Luiza Cupertino De Oliveria" userId="S::1403959@sga.pucminas.br::a27c24f4-c27b-4703-ba5e-4cb472d44bf4" providerId="AD" clId="Web-{95635EE8-86BD-48DE-BB68-C91083F2F64E}" dt="2022-06-25T13:46:10.692" v="589" actId="1076"/>
        <pc:sldMkLst>
          <pc:docMk/>
          <pc:sldMk cId="114769864" sldId="306"/>
        </pc:sldMkLst>
        <pc:spChg chg="mod">
          <ac:chgData name="Josyane Luiza Cupertino De Oliveria" userId="S::1403959@sga.pucminas.br::a27c24f4-c27b-4703-ba5e-4cb472d44bf4" providerId="AD" clId="Web-{95635EE8-86BD-48DE-BB68-C91083F2F64E}" dt="2022-06-25T13:45:45.754" v="586" actId="1076"/>
          <ac:spMkLst>
            <pc:docMk/>
            <pc:sldMk cId="114769864" sldId="306"/>
            <ac:spMk id="2" creationId="{C3A9968B-2619-4F71-AB00-4C493E120805}"/>
          </ac:spMkLst>
        </pc:spChg>
        <pc:spChg chg="mod">
          <ac:chgData name="Josyane Luiza Cupertino De Oliveria" userId="S::1403959@sga.pucminas.br::a27c24f4-c27b-4703-ba5e-4cb472d44bf4" providerId="AD" clId="Web-{95635EE8-86BD-48DE-BB68-C91083F2F64E}" dt="2022-06-25T13:46:10.692" v="589" actId="1076"/>
          <ac:spMkLst>
            <pc:docMk/>
            <pc:sldMk cId="114769864" sldId="306"/>
            <ac:spMk id="3" creationId="{A5F14073-9F68-4B7E-A576-26899D58C7A9}"/>
          </ac:spMkLst>
        </pc:spChg>
      </pc:sldChg>
      <pc:sldChg chg="modSp">
        <pc:chgData name="Josyane Luiza Cupertino De Oliveria" userId="S::1403959@sga.pucminas.br::a27c24f4-c27b-4703-ba5e-4cb472d44bf4" providerId="AD" clId="Web-{95635EE8-86BD-48DE-BB68-C91083F2F64E}" dt="2022-06-25T13:58:11.547" v="808" actId="20577"/>
        <pc:sldMkLst>
          <pc:docMk/>
          <pc:sldMk cId="365334912" sldId="308"/>
        </pc:sldMkLst>
        <pc:spChg chg="mod">
          <ac:chgData name="Josyane Luiza Cupertino De Oliveria" userId="S::1403959@sga.pucminas.br::a27c24f4-c27b-4703-ba5e-4cb472d44bf4" providerId="AD" clId="Web-{95635EE8-86BD-48DE-BB68-C91083F2F64E}" dt="2022-06-25T13:58:11.547" v="808" actId="20577"/>
          <ac:spMkLst>
            <pc:docMk/>
            <pc:sldMk cId="365334912" sldId="308"/>
            <ac:spMk id="2" creationId="{632CA89B-1430-EB66-8DA2-C53254432FC8}"/>
          </ac:spMkLst>
        </pc:spChg>
        <pc:spChg chg="mod">
          <ac:chgData name="Josyane Luiza Cupertino De Oliveria" userId="S::1403959@sga.pucminas.br::a27c24f4-c27b-4703-ba5e-4cb472d44bf4" providerId="AD" clId="Web-{95635EE8-86BD-48DE-BB68-C91083F2F64E}" dt="2022-06-25T13:48:46.869" v="662" actId="20577"/>
          <ac:spMkLst>
            <pc:docMk/>
            <pc:sldMk cId="365334912" sldId="308"/>
            <ac:spMk id="4" creationId="{B0881FA9-F3B0-4912-B0E1-352094195C30}"/>
          </ac:spMkLst>
        </pc:spChg>
      </pc:sldChg>
      <pc:sldChg chg="addSp modSp">
        <pc:chgData name="Josyane Luiza Cupertino De Oliveria" userId="S::1403959@sga.pucminas.br::a27c24f4-c27b-4703-ba5e-4cb472d44bf4" providerId="AD" clId="Web-{95635EE8-86BD-48DE-BB68-C91083F2F64E}" dt="2022-06-25T13:59:11.315" v="816" actId="14100"/>
        <pc:sldMkLst>
          <pc:docMk/>
          <pc:sldMk cId="2227882511" sldId="309"/>
        </pc:sldMkLst>
        <pc:spChg chg="mod">
          <ac:chgData name="Josyane Luiza Cupertino De Oliveria" userId="S::1403959@sga.pucminas.br::a27c24f4-c27b-4703-ba5e-4cb472d44bf4" providerId="AD" clId="Web-{95635EE8-86BD-48DE-BB68-C91083F2F64E}" dt="2022-06-25T13:59:11.315" v="816" actId="14100"/>
          <ac:spMkLst>
            <pc:docMk/>
            <pc:sldMk cId="2227882511" sldId="309"/>
            <ac:spMk id="2" creationId="{C5F2FB0B-15EC-453B-BC9B-69AD35DDCEA3}"/>
          </ac:spMkLst>
        </pc:spChg>
        <pc:spChg chg="mod">
          <ac:chgData name="Josyane Luiza Cupertino De Oliveria" userId="S::1403959@sga.pucminas.br::a27c24f4-c27b-4703-ba5e-4cb472d44bf4" providerId="AD" clId="Web-{95635EE8-86BD-48DE-BB68-C91083F2F64E}" dt="2022-06-25T13:23:00.487" v="110" actId="20577"/>
          <ac:spMkLst>
            <pc:docMk/>
            <pc:sldMk cId="2227882511" sldId="309"/>
            <ac:spMk id="3" creationId="{38A483C6-9262-CCB7-1152-90C4B8D283A6}"/>
          </ac:spMkLst>
        </pc:spChg>
        <pc:spChg chg="add mod">
          <ac:chgData name="Josyane Luiza Cupertino De Oliveria" userId="S::1403959@sga.pucminas.br::a27c24f4-c27b-4703-ba5e-4cb472d44bf4" providerId="AD" clId="Web-{95635EE8-86BD-48DE-BB68-C91083F2F64E}" dt="2022-06-25T13:58:56.471" v="812" actId="1076"/>
          <ac:spMkLst>
            <pc:docMk/>
            <pc:sldMk cId="2227882511" sldId="309"/>
            <ac:spMk id="6" creationId="{A083AE78-CE8B-CA12-3360-BA68FA0ED229}"/>
          </ac:spMkLst>
        </pc:spChg>
        <pc:picChg chg="add mod">
          <ac:chgData name="Josyane Luiza Cupertino De Oliveria" userId="S::1403959@sga.pucminas.br::a27c24f4-c27b-4703-ba5e-4cb472d44bf4" providerId="AD" clId="Web-{95635EE8-86BD-48DE-BB68-C91083F2F64E}" dt="2022-06-25T13:24:32.318" v="127" actId="1076"/>
          <ac:picMkLst>
            <pc:docMk/>
            <pc:sldMk cId="2227882511" sldId="309"/>
            <ac:picMk id="4" creationId="{0EE2C1B2-4BD0-7469-A09E-A0DFC9EDD224}"/>
          </ac:picMkLst>
        </pc:picChg>
        <pc:picChg chg="add mod">
          <ac:chgData name="Josyane Luiza Cupertino De Oliveria" userId="S::1403959@sga.pucminas.br::a27c24f4-c27b-4703-ba5e-4cb472d44bf4" providerId="AD" clId="Web-{95635EE8-86BD-48DE-BB68-C91083F2F64E}" dt="2022-06-25T13:24:39.568" v="129" actId="1076"/>
          <ac:picMkLst>
            <pc:docMk/>
            <pc:sldMk cId="2227882511" sldId="309"/>
            <ac:picMk id="5" creationId="{EA4614AB-108A-C83A-0D7D-A169808BE4CC}"/>
          </ac:picMkLst>
        </pc:picChg>
      </pc:sldChg>
      <pc:sldChg chg="modSp">
        <pc:chgData name="Josyane Luiza Cupertino De Oliveria" userId="S::1403959@sga.pucminas.br::a27c24f4-c27b-4703-ba5e-4cb472d44bf4" providerId="AD" clId="Web-{95635EE8-86BD-48DE-BB68-C91083F2F64E}" dt="2022-06-25T14:00:24.004" v="838" actId="20577"/>
        <pc:sldMkLst>
          <pc:docMk/>
          <pc:sldMk cId="3584772686" sldId="311"/>
        </pc:sldMkLst>
        <pc:spChg chg="mod">
          <ac:chgData name="Josyane Luiza Cupertino De Oliveria" userId="S::1403959@sga.pucminas.br::a27c24f4-c27b-4703-ba5e-4cb472d44bf4" providerId="AD" clId="Web-{95635EE8-86BD-48DE-BB68-C91083F2F64E}" dt="2022-06-25T13:21:08.513" v="69" actId="1076"/>
          <ac:spMkLst>
            <pc:docMk/>
            <pc:sldMk cId="3584772686" sldId="311"/>
            <ac:spMk id="2" creationId="{009FB28F-C9D7-439B-B863-44B4E851A0B0}"/>
          </ac:spMkLst>
        </pc:spChg>
        <pc:spChg chg="mod">
          <ac:chgData name="Josyane Luiza Cupertino De Oliveria" userId="S::1403959@sga.pucminas.br::a27c24f4-c27b-4703-ba5e-4cb472d44bf4" providerId="AD" clId="Web-{95635EE8-86BD-48DE-BB68-C91083F2F64E}" dt="2022-06-25T14:00:24.004" v="838" actId="20577"/>
          <ac:spMkLst>
            <pc:docMk/>
            <pc:sldMk cId="3584772686" sldId="311"/>
            <ac:spMk id="11" creationId="{905C76B0-161D-870D-911F-1BE337413946}"/>
          </ac:spMkLst>
        </pc:spChg>
        <pc:picChg chg="mod">
          <ac:chgData name="Josyane Luiza Cupertino De Oliveria" userId="S::1403959@sga.pucminas.br::a27c24f4-c27b-4703-ba5e-4cb472d44bf4" providerId="AD" clId="Web-{95635EE8-86BD-48DE-BB68-C91083F2F64E}" dt="2022-06-25T13:21:10.716" v="70" actId="1076"/>
          <ac:picMkLst>
            <pc:docMk/>
            <pc:sldMk cId="3584772686" sldId="311"/>
            <ac:picMk id="3" creationId="{6845A378-18BC-0ED5-B824-16CDA6F1ECAE}"/>
          </ac:picMkLst>
        </pc:picChg>
      </pc:sldChg>
      <pc:sldChg chg="addSp delSp modSp">
        <pc:chgData name="Josyane Luiza Cupertino De Oliveria" userId="S::1403959@sga.pucminas.br::a27c24f4-c27b-4703-ba5e-4cb472d44bf4" providerId="AD" clId="Web-{95635EE8-86BD-48DE-BB68-C91083F2F64E}" dt="2022-06-25T14:10:28.762" v="867" actId="1076"/>
        <pc:sldMkLst>
          <pc:docMk/>
          <pc:sldMk cId="927313156" sldId="312"/>
        </pc:sldMkLst>
        <pc:spChg chg="add del mod">
          <ac:chgData name="Josyane Luiza Cupertino De Oliveria" userId="S::1403959@sga.pucminas.br::a27c24f4-c27b-4703-ba5e-4cb472d44bf4" providerId="AD" clId="Web-{95635EE8-86BD-48DE-BB68-C91083F2F64E}" dt="2022-06-25T13:13:35.200" v="18"/>
          <ac:spMkLst>
            <pc:docMk/>
            <pc:sldMk cId="927313156" sldId="312"/>
            <ac:spMk id="2" creationId="{8BDF6EAC-545F-D92D-D601-AA5768870304}"/>
          </ac:spMkLst>
        </pc:spChg>
        <pc:spChg chg="mod">
          <ac:chgData name="Josyane Luiza Cupertino De Oliveria" userId="S::1403959@sga.pucminas.br::a27c24f4-c27b-4703-ba5e-4cb472d44bf4" providerId="AD" clId="Web-{95635EE8-86BD-48DE-BB68-C91083F2F64E}" dt="2022-06-25T13:13:28.449" v="16" actId="1076"/>
          <ac:spMkLst>
            <pc:docMk/>
            <pc:sldMk cId="927313156" sldId="312"/>
            <ac:spMk id="3" creationId="{4A32E949-221E-B602-8AB7-879990CF7163}"/>
          </ac:spMkLst>
        </pc:spChg>
        <pc:spChg chg="mod">
          <ac:chgData name="Josyane Luiza Cupertino De Oliveria" userId="S::1403959@sga.pucminas.br::a27c24f4-c27b-4703-ba5e-4cb472d44bf4" providerId="AD" clId="Web-{95635EE8-86BD-48DE-BB68-C91083F2F64E}" dt="2022-06-25T14:10:28.762" v="867" actId="1076"/>
          <ac:spMkLst>
            <pc:docMk/>
            <pc:sldMk cId="927313156" sldId="312"/>
            <ac:spMk id="4" creationId="{0C608E3B-DD1C-CF14-231A-5BAAFDA4A891}"/>
          </ac:spMkLst>
        </pc:spChg>
        <pc:spChg chg="mod">
          <ac:chgData name="Josyane Luiza Cupertino De Oliveria" userId="S::1403959@sga.pucminas.br::a27c24f4-c27b-4703-ba5e-4cb472d44bf4" providerId="AD" clId="Web-{95635EE8-86BD-48DE-BB68-C91083F2F64E}" dt="2022-06-25T14:10:24.950" v="866" actId="1076"/>
          <ac:spMkLst>
            <pc:docMk/>
            <pc:sldMk cId="927313156" sldId="312"/>
            <ac:spMk id="5" creationId="{6004DD0F-959D-0D4B-3588-7580AA2C894C}"/>
          </ac:spMkLst>
        </pc:spChg>
        <pc:spChg chg="mod">
          <ac:chgData name="Josyane Luiza Cupertino De Oliveria" userId="S::1403959@sga.pucminas.br::a27c24f4-c27b-4703-ba5e-4cb472d44bf4" providerId="AD" clId="Web-{95635EE8-86BD-48DE-BB68-C91083F2F64E}" dt="2022-06-25T14:10:21.481" v="865" actId="1076"/>
          <ac:spMkLst>
            <pc:docMk/>
            <pc:sldMk cId="927313156" sldId="312"/>
            <ac:spMk id="8" creationId="{E15CEC43-AE11-98C1-46B9-E382FF3D4D95}"/>
          </ac:spMkLst>
        </pc:spChg>
        <pc:spChg chg="add del mod">
          <ac:chgData name="Josyane Luiza Cupertino De Oliveria" userId="S::1403959@sga.pucminas.br::a27c24f4-c27b-4703-ba5e-4cb472d44bf4" providerId="AD" clId="Web-{95635EE8-86BD-48DE-BB68-C91083F2F64E}" dt="2022-06-25T14:10:16.340" v="864"/>
          <ac:spMkLst>
            <pc:docMk/>
            <pc:sldMk cId="927313156" sldId="312"/>
            <ac:spMk id="9" creationId="{2AB118A6-8527-93EC-BED9-81EC109E123C}"/>
          </ac:spMkLst>
        </pc:spChg>
        <pc:picChg chg="add del mod">
          <ac:chgData name="Josyane Luiza Cupertino De Oliveria" userId="S::1403959@sga.pucminas.br::a27c24f4-c27b-4703-ba5e-4cb472d44bf4" providerId="AD" clId="Web-{95635EE8-86BD-48DE-BB68-C91083F2F64E}" dt="2022-06-25T14:01:02.677" v="841"/>
          <ac:picMkLst>
            <pc:docMk/>
            <pc:sldMk cId="927313156" sldId="312"/>
            <ac:picMk id="6" creationId="{7D0A064B-B44C-D148-4B52-E0193E07AA26}"/>
          </ac:picMkLst>
        </pc:picChg>
        <pc:picChg chg="add del mod">
          <ac:chgData name="Josyane Luiza Cupertino De Oliveria" userId="S::1403959@sga.pucminas.br::a27c24f4-c27b-4703-ba5e-4cb472d44bf4" providerId="AD" clId="Web-{95635EE8-86BD-48DE-BB68-C91083F2F64E}" dt="2022-06-25T14:10:11.684" v="863"/>
          <ac:picMkLst>
            <pc:docMk/>
            <pc:sldMk cId="927313156" sldId="312"/>
            <ac:picMk id="10" creationId="{D63E185A-CDCB-1434-424F-C3C166EE0F5F}"/>
          </ac:picMkLst>
        </pc:picChg>
      </pc:sldChg>
      <pc:sldChg chg="addSp modSp">
        <pc:chgData name="Josyane Luiza Cupertino De Oliveria" userId="S::1403959@sga.pucminas.br::a27c24f4-c27b-4703-ba5e-4cb472d44bf4" providerId="AD" clId="Web-{95635EE8-86BD-48DE-BB68-C91083F2F64E}" dt="2022-06-25T14:00:09.941" v="836" actId="1076"/>
        <pc:sldMkLst>
          <pc:docMk/>
          <pc:sldMk cId="3707966832" sldId="314"/>
        </pc:sldMkLst>
        <pc:spChg chg="add mod">
          <ac:chgData name="Josyane Luiza Cupertino De Oliveria" userId="S::1403959@sga.pucminas.br::a27c24f4-c27b-4703-ba5e-4cb472d44bf4" providerId="AD" clId="Web-{95635EE8-86BD-48DE-BB68-C91083F2F64E}" dt="2022-06-25T14:00:09.941" v="836" actId="1076"/>
          <ac:spMkLst>
            <pc:docMk/>
            <pc:sldMk cId="3707966832" sldId="314"/>
            <ac:spMk id="3" creationId="{6090659A-876F-F697-59AA-B5766E95312A}"/>
          </ac:spMkLst>
        </pc:spChg>
        <pc:picChg chg="mod">
          <ac:chgData name="Josyane Luiza Cupertino De Oliveria" userId="S::1403959@sga.pucminas.br::a27c24f4-c27b-4703-ba5e-4cb472d44bf4" providerId="AD" clId="Web-{95635EE8-86BD-48DE-BB68-C91083F2F64E}" dt="2022-06-25T13:32:42.849" v="246" actId="1076"/>
          <ac:picMkLst>
            <pc:docMk/>
            <pc:sldMk cId="3707966832" sldId="314"/>
            <ac:picMk id="6" creationId="{66FC33F1-22CD-E489-08DD-56A21A00B933}"/>
          </ac:picMkLst>
        </pc:picChg>
      </pc:sldChg>
      <pc:sldChg chg="modSp">
        <pc:chgData name="Josyane Luiza Cupertino De Oliveria" userId="S::1403959@sga.pucminas.br::a27c24f4-c27b-4703-ba5e-4cb472d44bf4" providerId="AD" clId="Web-{95635EE8-86BD-48DE-BB68-C91083F2F64E}" dt="2022-06-25T13:59:28.925" v="830" actId="20577"/>
        <pc:sldMkLst>
          <pc:docMk/>
          <pc:sldMk cId="2145213204" sldId="315"/>
        </pc:sldMkLst>
        <pc:spChg chg="mod">
          <ac:chgData name="Josyane Luiza Cupertino De Oliveria" userId="S::1403959@sga.pucminas.br::a27c24f4-c27b-4703-ba5e-4cb472d44bf4" providerId="AD" clId="Web-{95635EE8-86BD-48DE-BB68-C91083F2F64E}" dt="2022-06-25T13:59:28.925" v="830" actId="20577"/>
          <ac:spMkLst>
            <pc:docMk/>
            <pc:sldMk cId="2145213204" sldId="315"/>
            <ac:spMk id="4" creationId="{8376F823-DAD1-8467-A7C8-413D15E0C233}"/>
          </ac:spMkLst>
        </pc:spChg>
      </pc:sldChg>
      <pc:sldChg chg="addSp modSp">
        <pc:chgData name="Josyane Luiza Cupertino De Oliveria" userId="S::1403959@sga.pucminas.br::a27c24f4-c27b-4703-ba5e-4cb472d44bf4" providerId="AD" clId="Web-{95635EE8-86BD-48DE-BB68-C91083F2F64E}" dt="2022-06-25T14:00:37.708" v="840" actId="20577"/>
        <pc:sldMkLst>
          <pc:docMk/>
          <pc:sldMk cId="1438693194" sldId="316"/>
        </pc:sldMkLst>
        <pc:spChg chg="mod">
          <ac:chgData name="Josyane Luiza Cupertino De Oliveria" userId="S::1403959@sga.pucminas.br::a27c24f4-c27b-4703-ba5e-4cb472d44bf4" providerId="AD" clId="Web-{95635EE8-86BD-48DE-BB68-C91083F2F64E}" dt="2022-06-25T14:00:37.708" v="840" actId="20577"/>
          <ac:spMkLst>
            <pc:docMk/>
            <pc:sldMk cId="1438693194" sldId="316"/>
            <ac:spMk id="10" creationId="{5C99EA37-DA69-2809-018C-C6A893C7C84D}"/>
          </ac:spMkLst>
        </pc:spChg>
        <pc:picChg chg="add mod">
          <ac:chgData name="Josyane Luiza Cupertino De Oliveria" userId="S::1403959@sga.pucminas.br::a27c24f4-c27b-4703-ba5e-4cb472d44bf4" providerId="AD" clId="Web-{95635EE8-86BD-48DE-BB68-C91083F2F64E}" dt="2022-06-25T13:21:01.637" v="68" actId="1076"/>
          <ac:picMkLst>
            <pc:docMk/>
            <pc:sldMk cId="1438693194" sldId="316"/>
            <ac:picMk id="4" creationId="{3D15DE9E-26EA-960D-F3A4-A5126FE2E8AE}"/>
          </ac:picMkLst>
        </pc:picChg>
      </pc:sldChg>
    </pc:docChg>
  </pc:docChgLst>
  <pc:docChgLst>
    <pc:chgData name="Edglei De Sousa Marques" userId="S::1305516@sga.pucminas.br::49c5b716-affc-4508-8b6f-cad01c55c79d" providerId="AD" clId="Web-{745691A6-D3B4-4D08-BEAA-CFEED125D980}"/>
    <pc:docChg chg="modSld">
      <pc:chgData name="Edglei De Sousa Marques" userId="S::1305516@sga.pucminas.br::49c5b716-affc-4508-8b6f-cad01c55c79d" providerId="AD" clId="Web-{745691A6-D3B4-4D08-BEAA-CFEED125D980}" dt="2022-05-16T23:44:05.456" v="405" actId="20577"/>
      <pc:docMkLst>
        <pc:docMk/>
      </pc:docMkLst>
      <pc:sldChg chg="addSp delSp modSp">
        <pc:chgData name="Edglei De Sousa Marques" userId="S::1305516@sga.pucminas.br::49c5b716-affc-4508-8b6f-cad01c55c79d" providerId="AD" clId="Web-{745691A6-D3B4-4D08-BEAA-CFEED125D980}" dt="2022-05-16T23:44:05.456" v="405" actId="20577"/>
        <pc:sldMkLst>
          <pc:docMk/>
          <pc:sldMk cId="3707966832" sldId="314"/>
        </pc:sldMkLst>
        <pc:spChg chg="mod">
          <ac:chgData name="Edglei De Sousa Marques" userId="S::1305516@sga.pucminas.br::49c5b716-affc-4508-8b6f-cad01c55c79d" providerId="AD" clId="Web-{745691A6-D3B4-4D08-BEAA-CFEED125D980}" dt="2022-05-16T23:44:05.456" v="405" actId="20577"/>
          <ac:spMkLst>
            <pc:docMk/>
            <pc:sldMk cId="3707966832" sldId="314"/>
            <ac:spMk id="2" creationId="{C5F2FB0B-15EC-453B-BC9B-69AD35DDCEA3}"/>
          </ac:spMkLst>
        </pc:spChg>
        <pc:spChg chg="add del mod">
          <ac:chgData name="Edglei De Sousa Marques" userId="S::1305516@sga.pucminas.br::49c5b716-affc-4508-8b6f-cad01c55c79d" providerId="AD" clId="Web-{745691A6-D3B4-4D08-BEAA-CFEED125D980}" dt="2022-05-16T23:14:55.431" v="17"/>
          <ac:spMkLst>
            <pc:docMk/>
            <pc:sldMk cId="3707966832" sldId="314"/>
            <ac:spMk id="5" creationId="{61C18BF0-BAFF-BB42-DA72-5E52C5B8C50E}"/>
          </ac:spMkLst>
        </pc:spChg>
        <pc:spChg chg="add del mod">
          <ac:chgData name="Edglei De Sousa Marques" userId="S::1305516@sga.pucminas.br::49c5b716-affc-4508-8b6f-cad01c55c79d" providerId="AD" clId="Web-{745691A6-D3B4-4D08-BEAA-CFEED125D980}" dt="2022-05-16T23:14:52.400" v="16"/>
          <ac:spMkLst>
            <pc:docMk/>
            <pc:sldMk cId="3707966832" sldId="314"/>
            <ac:spMk id="9" creationId="{AE0650B2-33B3-2493-A1B0-53378D5A6737}"/>
          </ac:spMkLst>
        </pc:spChg>
        <pc:spChg chg="del">
          <ac:chgData name="Edglei De Sousa Marques" userId="S::1305516@sga.pucminas.br::49c5b716-affc-4508-8b6f-cad01c55c79d" providerId="AD" clId="Web-{745691A6-D3B4-4D08-BEAA-CFEED125D980}" dt="2022-05-16T23:14:44.525" v="15"/>
          <ac:spMkLst>
            <pc:docMk/>
            <pc:sldMk cId="3707966832" sldId="314"/>
            <ac:spMk id="10" creationId="{81BFA12F-1C8A-DDB1-75E1-5C352DE420F2}"/>
          </ac:spMkLst>
        </pc:spChg>
        <pc:spChg chg="del">
          <ac:chgData name="Edglei De Sousa Marques" userId="S::1305516@sga.pucminas.br::49c5b716-affc-4508-8b6f-cad01c55c79d" providerId="AD" clId="Web-{745691A6-D3B4-4D08-BEAA-CFEED125D980}" dt="2022-05-16T23:14:39.946" v="14"/>
          <ac:spMkLst>
            <pc:docMk/>
            <pc:sldMk cId="3707966832" sldId="314"/>
            <ac:spMk id="12" creationId="{7F48E44B-AC82-39E5-E59F-EF7483C0A78D}"/>
          </ac:spMkLst>
        </pc:spChg>
        <pc:spChg chg="add mod">
          <ac:chgData name="Edglei De Sousa Marques" userId="S::1305516@sga.pucminas.br::49c5b716-affc-4508-8b6f-cad01c55c79d" providerId="AD" clId="Web-{745691A6-D3B4-4D08-BEAA-CFEED125D980}" dt="2022-05-16T23:39:32.010" v="360" actId="1076"/>
          <ac:spMkLst>
            <pc:docMk/>
            <pc:sldMk cId="3707966832" sldId="314"/>
            <ac:spMk id="13" creationId="{D7AD3F18-56E9-2ED9-7580-FFD7F8C612F2}"/>
          </ac:spMkLst>
        </pc:spChg>
        <pc:spChg chg="mod">
          <ac:chgData name="Edglei De Sousa Marques" userId="S::1305516@sga.pucminas.br::49c5b716-affc-4508-8b6f-cad01c55c79d" providerId="AD" clId="Web-{745691A6-D3B4-4D08-BEAA-CFEED125D980}" dt="2022-05-16T23:40:36.917" v="397" actId="1076"/>
          <ac:spMkLst>
            <pc:docMk/>
            <pc:sldMk cId="3707966832" sldId="314"/>
            <ac:spMk id="14" creationId="{96563D92-24F4-245A-83E8-C75BEBA3C199}"/>
          </ac:spMkLst>
        </pc:spChg>
        <pc:spChg chg="del">
          <ac:chgData name="Edglei De Sousa Marques" userId="S::1305516@sga.pucminas.br::49c5b716-affc-4508-8b6f-cad01c55c79d" providerId="AD" clId="Web-{745691A6-D3B4-4D08-BEAA-CFEED125D980}" dt="2022-05-16T23:13:07.945" v="3"/>
          <ac:spMkLst>
            <pc:docMk/>
            <pc:sldMk cId="3707966832" sldId="314"/>
            <ac:spMk id="18" creationId="{B5641BE0-D099-6D8F-758D-888970BEBACF}"/>
          </ac:spMkLst>
        </pc:spChg>
        <pc:spChg chg="del">
          <ac:chgData name="Edglei De Sousa Marques" userId="S::1305516@sga.pucminas.br::49c5b716-affc-4508-8b6f-cad01c55c79d" providerId="AD" clId="Web-{745691A6-D3B4-4D08-BEAA-CFEED125D980}" dt="2022-05-16T23:13:58.071" v="9"/>
          <ac:spMkLst>
            <pc:docMk/>
            <pc:sldMk cId="3707966832" sldId="314"/>
            <ac:spMk id="20" creationId="{28613097-7E08-7666-5656-A16C9EE9F690}"/>
          </ac:spMkLst>
        </pc:spChg>
        <pc:spChg chg="add mod">
          <ac:chgData name="Edglei De Sousa Marques" userId="S::1305516@sga.pucminas.br::49c5b716-affc-4508-8b6f-cad01c55c79d" providerId="AD" clId="Web-{745691A6-D3B4-4D08-BEAA-CFEED125D980}" dt="2022-05-16T23:38:58.947" v="356" actId="1076"/>
          <ac:spMkLst>
            <pc:docMk/>
            <pc:sldMk cId="3707966832" sldId="314"/>
            <ac:spMk id="22" creationId="{96FC91E1-C91F-30BA-8D43-EAF63EF23CAC}"/>
          </ac:spMkLst>
        </pc:spChg>
        <pc:spChg chg="add del">
          <ac:chgData name="Edglei De Sousa Marques" userId="S::1305516@sga.pucminas.br::49c5b716-affc-4508-8b6f-cad01c55c79d" providerId="AD" clId="Web-{745691A6-D3B4-4D08-BEAA-CFEED125D980}" dt="2022-05-16T23:33:22.296" v="319"/>
          <ac:spMkLst>
            <pc:docMk/>
            <pc:sldMk cId="3707966832" sldId="314"/>
            <ac:spMk id="23" creationId="{1C95573A-134D-D41F-CEE5-B300668BCC87}"/>
          </ac:spMkLst>
        </pc:spChg>
        <pc:spChg chg="add del">
          <ac:chgData name="Edglei De Sousa Marques" userId="S::1305516@sga.pucminas.br::49c5b716-affc-4508-8b6f-cad01c55c79d" providerId="AD" clId="Web-{745691A6-D3B4-4D08-BEAA-CFEED125D980}" dt="2022-05-16T23:33:16.406" v="318"/>
          <ac:spMkLst>
            <pc:docMk/>
            <pc:sldMk cId="3707966832" sldId="314"/>
            <ac:spMk id="24" creationId="{17E3AF51-EBA9-8CE6-FB2E-B5C81F39A345}"/>
          </ac:spMkLst>
        </pc:spChg>
        <pc:spChg chg="add mod">
          <ac:chgData name="Edglei De Sousa Marques" userId="S::1305516@sga.pucminas.br::49c5b716-affc-4508-8b6f-cad01c55c79d" providerId="AD" clId="Web-{745691A6-D3B4-4D08-BEAA-CFEED125D980}" dt="2022-05-16T23:38:32.083" v="353" actId="20577"/>
          <ac:spMkLst>
            <pc:docMk/>
            <pc:sldMk cId="3707966832" sldId="314"/>
            <ac:spMk id="25" creationId="{B79A69E3-6DA2-E5DE-D6EC-F97A6142739B}"/>
          </ac:spMkLst>
        </pc:spChg>
        <pc:picChg chg="add del mod ord modCrop">
          <ac:chgData name="Edglei De Sousa Marques" userId="S::1305516@sga.pucminas.br::49c5b716-affc-4508-8b6f-cad01c55c79d" providerId="AD" clId="Web-{745691A6-D3B4-4D08-BEAA-CFEED125D980}" dt="2022-05-16T23:13:44.820" v="8"/>
          <ac:picMkLst>
            <pc:docMk/>
            <pc:sldMk cId="3707966832" sldId="314"/>
            <ac:picMk id="3" creationId="{6ABD03B5-650F-01BA-1CE6-1405A81469DF}"/>
          </ac:picMkLst>
        </pc:picChg>
        <pc:picChg chg="add del mod ord modCrop">
          <ac:chgData name="Edglei De Sousa Marques" userId="S::1305516@sga.pucminas.br::49c5b716-affc-4508-8b6f-cad01c55c79d" providerId="AD" clId="Web-{745691A6-D3B4-4D08-BEAA-CFEED125D980}" dt="2022-05-16T23:14:16.665" v="13"/>
          <ac:picMkLst>
            <pc:docMk/>
            <pc:sldMk cId="3707966832" sldId="314"/>
            <ac:picMk id="6" creationId="{B3CCA46F-B181-35CB-FAD0-5FFB0F9B2B94}"/>
          </ac:picMkLst>
        </pc:picChg>
        <pc:picChg chg="del mod">
          <ac:chgData name="Edglei De Sousa Marques" userId="S::1305516@sga.pucminas.br::49c5b716-affc-4508-8b6f-cad01c55c79d" providerId="AD" clId="Web-{745691A6-D3B4-4D08-BEAA-CFEED125D980}" dt="2022-05-16T23:26:06.163" v="101"/>
          <ac:picMkLst>
            <pc:docMk/>
            <pc:sldMk cId="3707966832" sldId="314"/>
            <ac:picMk id="7" creationId="{755B82A1-6739-3205-D578-4FA1059BD7CE}"/>
          </ac:picMkLst>
        </pc:picChg>
        <pc:picChg chg="add mod">
          <ac:chgData name="Edglei De Sousa Marques" userId="S::1305516@sga.pucminas.br::49c5b716-affc-4508-8b6f-cad01c55c79d" providerId="AD" clId="Web-{745691A6-D3B4-4D08-BEAA-CFEED125D980}" dt="2022-05-16T23:33:51.562" v="323" actId="1076"/>
          <ac:picMkLst>
            <pc:docMk/>
            <pc:sldMk cId="3707966832" sldId="314"/>
            <ac:picMk id="11" creationId="{4377F94E-5E7D-129B-FC08-0EA8D280F605}"/>
          </ac:picMkLst>
        </pc:picChg>
        <pc:picChg chg="add mod">
          <ac:chgData name="Edglei De Sousa Marques" userId="S::1305516@sga.pucminas.br::49c5b716-affc-4508-8b6f-cad01c55c79d" providerId="AD" clId="Web-{745691A6-D3B4-4D08-BEAA-CFEED125D980}" dt="2022-05-16T23:41:23.074" v="404" actId="14100"/>
          <ac:picMkLst>
            <pc:docMk/>
            <pc:sldMk cId="3707966832" sldId="314"/>
            <ac:picMk id="15" creationId="{23207C8A-AD41-58CA-6815-A5AA9680DA48}"/>
          </ac:picMkLst>
        </pc:picChg>
        <pc:picChg chg="add mod">
          <ac:chgData name="Edglei De Sousa Marques" userId="S::1305516@sga.pucminas.br::49c5b716-affc-4508-8b6f-cad01c55c79d" providerId="AD" clId="Web-{745691A6-D3B4-4D08-BEAA-CFEED125D980}" dt="2022-05-16T23:38:41.115" v="354" actId="1076"/>
          <ac:picMkLst>
            <pc:docMk/>
            <pc:sldMk cId="3707966832" sldId="314"/>
            <ac:picMk id="19" creationId="{BF5C3E29-6112-759B-C049-2C5A40F2492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25/06/2022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25/06/2022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6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41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57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91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44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37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328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94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0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48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70" y="-54751"/>
            <a:ext cx="6272784" cy="2843784"/>
          </a:xfrm>
        </p:spPr>
        <p:txBody>
          <a:bodyPr rtlCol="0"/>
          <a:lstStyle/>
          <a:p>
            <a:pPr rtl="0"/>
            <a:r>
              <a:rPr lang="pt-BR" spc="400" dirty="0"/>
              <a:t>Violência contra a mulher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6294" y="3303016"/>
            <a:ext cx="6574874" cy="1197864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sz="3000" dirty="0"/>
              <a:t>Projeto Web Front </a:t>
            </a:r>
            <a:r>
              <a:rPr lang="pt-BR" sz="3000" dirty="0" err="1"/>
              <a:t>end</a:t>
            </a:r>
            <a:r>
              <a:rPr lang="pt-BR" sz="3000" dirty="0"/>
              <a:t>- 2022</a:t>
            </a:r>
          </a:p>
          <a:p>
            <a:r>
              <a:rPr lang="pt-BR" sz="3000" dirty="0" err="1"/>
              <a:t>Puc</a:t>
            </a:r>
            <a:r>
              <a:rPr lang="pt-BR" sz="3000" dirty="0"/>
              <a:t> Minas Virtual </a:t>
            </a:r>
          </a:p>
          <a:p>
            <a:r>
              <a:rPr lang="pt-BR" sz="3000" dirty="0"/>
              <a:t>Integrantes do grupo :</a:t>
            </a:r>
            <a:r>
              <a:rPr lang="pt-BR" sz="3000" b="0" i="0" dirty="0" err="1">
                <a:effectLst/>
              </a:rPr>
              <a:t>Derick</a:t>
            </a:r>
            <a:r>
              <a:rPr lang="pt-BR" sz="3000" b="0" i="0" dirty="0">
                <a:effectLst/>
              </a:rPr>
              <a:t>  Johansson ,</a:t>
            </a:r>
            <a:r>
              <a:rPr lang="pt-BR" sz="3000" b="0" i="0" dirty="0" err="1">
                <a:effectLst/>
              </a:rPr>
              <a:t>Edglei</a:t>
            </a:r>
            <a:r>
              <a:rPr lang="pt-BR" sz="3000" b="0" i="0" dirty="0">
                <a:effectLst/>
              </a:rPr>
              <a:t> Marques, </a:t>
            </a:r>
            <a:r>
              <a:rPr lang="pt-BR" sz="3000" b="0" i="0" dirty="0" err="1">
                <a:effectLst/>
              </a:rPr>
              <a:t>Josyane</a:t>
            </a:r>
            <a:r>
              <a:rPr lang="pt-BR" sz="3000" b="0" i="0" dirty="0">
                <a:effectLst/>
              </a:rPr>
              <a:t> Luiza, Maria Eliza de Sá, Pedro Victor, Renato Silva e Stephanie Ingrid. </a:t>
            </a:r>
            <a:r>
              <a:rPr lang="pt-BR" sz="3000" dirty="0"/>
              <a:t> 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Data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3/9/20XX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pt-BR" smtClean="0"/>
              <a:pPr rtl="0">
                <a:spcAft>
                  <a:spcPts val="600"/>
                </a:spcAft>
              </a:pPr>
              <a:t>10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32E949-221E-B602-8AB7-879990CF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83" y="-1764"/>
            <a:ext cx="10771632" cy="1325563"/>
          </a:xfrm>
        </p:spPr>
        <p:txBody>
          <a:bodyPr>
            <a:normAutofit/>
          </a:bodyPr>
          <a:lstStyle/>
          <a:p>
            <a:r>
              <a:rPr lang="pt-BR" sz="3600" dirty="0"/>
              <a:t>PONTOS POSITIVOS, DESAFIOS E APRENDIZADO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608E3B-DD1C-CF14-231A-5BAAFDA4A891}"/>
              </a:ext>
            </a:extLst>
          </p:cNvPr>
          <p:cNvSpPr txBox="1"/>
          <p:nvPr/>
        </p:nvSpPr>
        <p:spPr>
          <a:xfrm>
            <a:off x="1210733" y="1549399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PONTOS POSITIVOS : </a:t>
            </a:r>
          </a:p>
          <a:p>
            <a:r>
              <a:rPr lang="pt-BR" dirty="0"/>
              <a:t>-COOPERATIVIDADE</a:t>
            </a:r>
          </a:p>
          <a:p>
            <a:r>
              <a:rPr lang="pt-BR" dirty="0"/>
              <a:t>-TRABALHO EM EQUIPE</a:t>
            </a:r>
          </a:p>
          <a:p>
            <a:r>
              <a:rPr lang="pt-BR" dirty="0"/>
              <a:t>- APRENDIZADO RÁPIDO</a:t>
            </a:r>
          </a:p>
          <a:p>
            <a:r>
              <a:rPr lang="pt-BR" dirty="0"/>
              <a:t>-ORGANIZAÇÃO E PLANEJAMENTO</a:t>
            </a:r>
          </a:p>
          <a:p>
            <a:r>
              <a:rPr lang="pt-BR" dirty="0"/>
              <a:t>-RESILIÊNCIA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04DD0F-959D-0D4B-3588-7580AA2C894C}"/>
              </a:ext>
            </a:extLst>
          </p:cNvPr>
          <p:cNvSpPr txBox="1"/>
          <p:nvPr/>
        </p:nvSpPr>
        <p:spPr>
          <a:xfrm>
            <a:off x="4472164" y="1551163"/>
            <a:ext cx="2743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DESAFIOS: </a:t>
            </a:r>
          </a:p>
          <a:p>
            <a:r>
              <a:rPr lang="pt-BR" dirty="0"/>
              <a:t>-RESPONSIVIDADE DO SITE </a:t>
            </a:r>
          </a:p>
          <a:p>
            <a:r>
              <a:rPr lang="pt-BR" dirty="0"/>
              <a:t>-ALINHAR MUDANÇAS EM CONJUNTO - HORÁRIO E DISPONIBILIDADE</a:t>
            </a:r>
          </a:p>
          <a:p>
            <a:r>
              <a:rPr lang="pt-BR" dirty="0"/>
              <a:t>-INCOMPATIBILIDADE DE ALGUMAS INFORMAÇÕES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3CBB411-D2B9-E166-10B9-408E3C16A271}"/>
              </a:ext>
            </a:extLst>
          </p:cNvPr>
          <p:cNvSpPr txBox="1"/>
          <p:nvPr/>
        </p:nvSpPr>
        <p:spPr>
          <a:xfrm>
            <a:off x="7832372" y="17787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5CEC43-AE11-98C1-46B9-E382FF3D4D95}"/>
              </a:ext>
            </a:extLst>
          </p:cNvPr>
          <p:cNvSpPr txBox="1"/>
          <p:nvPr/>
        </p:nvSpPr>
        <p:spPr>
          <a:xfrm>
            <a:off x="8102248" y="1470024"/>
            <a:ext cx="2743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APRENDIZADO:</a:t>
            </a:r>
          </a:p>
          <a:p>
            <a:r>
              <a:rPr lang="pt-BR" dirty="0"/>
              <a:t>-REPENSAR MELHOR A PADRONIZAÇÃO </a:t>
            </a:r>
          </a:p>
          <a:p>
            <a:r>
              <a:rPr lang="pt-BR" dirty="0"/>
              <a:t>-UNIÃO FAZ A FORÇA</a:t>
            </a:r>
          </a:p>
          <a:p>
            <a:r>
              <a:rPr lang="pt-BR" dirty="0"/>
              <a:t>- INDEPÊNCIA E INICIATIVA</a:t>
            </a:r>
          </a:p>
          <a:p>
            <a:r>
              <a:rPr lang="pt-BR" dirty="0"/>
              <a:t>-TER METAS AUXILIA NA PRODUTIVIDADE</a:t>
            </a:r>
          </a:p>
          <a:p>
            <a:endParaRPr lang="pt-BR" dirty="0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88" y="41917"/>
            <a:ext cx="3932237" cy="608428"/>
          </a:xfrm>
        </p:spPr>
        <p:txBody>
          <a:bodyPr rtlCol="0" anchor="b">
            <a:normAutofit/>
          </a:bodyPr>
          <a:lstStyle/>
          <a:p>
            <a:pPr rtl="0"/>
            <a:r>
              <a:rPr lang="pt-BR" sz="3600" dirty="0"/>
              <a:t>INTRODUÇÃO</a:t>
            </a:r>
          </a:p>
        </p:txBody>
      </p:sp>
      <p:pic>
        <p:nvPicPr>
          <p:cNvPr id="7" name="Espaço Reservado para 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0544EBDA-DB78-66B5-2F24-172ECB182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204285" y="1428954"/>
            <a:ext cx="3411536" cy="4873625"/>
          </a:xfrm>
          <a:noFill/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1232" y="1196623"/>
            <a:ext cx="3932237" cy="3811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dirty="0"/>
              <a:t>Público -Alvo: </a:t>
            </a:r>
          </a:p>
          <a:p>
            <a:r>
              <a:rPr lang="pt-BR" sz="2800" dirty="0"/>
              <a:t>- Para se informar</a:t>
            </a:r>
          </a:p>
          <a:p>
            <a:r>
              <a:rPr lang="pt-BR" sz="2800" dirty="0"/>
              <a:t>-Ajuda , Apoio e Denúncia</a:t>
            </a:r>
          </a:p>
          <a:p>
            <a:r>
              <a:rPr lang="pt-BR" sz="2800" dirty="0"/>
              <a:t>-Todos, independente da classe , </a:t>
            </a:r>
            <a:r>
              <a:rPr lang="pt-BR" sz="2800" dirty="0" err="1"/>
              <a:t>gênero,escolaridade</a:t>
            </a:r>
            <a:r>
              <a:rPr lang="pt-BR" sz="2800" dirty="0"/>
              <a:t>, etc.</a:t>
            </a:r>
          </a:p>
          <a:p>
            <a:endParaRPr lang="pt-BR" sz="2800" dirty="0"/>
          </a:p>
          <a:p>
            <a:pPr rtl="0"/>
            <a:endParaRPr lang="pt-BR" sz="2800" dirty="0"/>
          </a:p>
          <a:p>
            <a:endParaRPr lang="pt-BR" dirty="0"/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27EEEC24-619D-E1CC-6931-8211EA12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 noProof="0" dirty="0"/>
              <a:t>3/9/20XX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SITE </a:t>
            </a:r>
            <a:r>
              <a:rPr lang="pt-BR" err="1"/>
              <a:t>VIOLêNCIA</a:t>
            </a:r>
            <a:r>
              <a:rPr lang="pt-BR"/>
              <a:t> CONTRA A MULHER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pt-BR" smtClean="0"/>
              <a:pPr rtl="0">
                <a:spcAft>
                  <a:spcPts val="600"/>
                </a:spcAft>
              </a:pPr>
              <a:t>2</a:t>
            </a:fld>
            <a:endParaRPr lang="pt-BR"/>
          </a:p>
        </p:txBody>
      </p:sp>
      <p:sp>
        <p:nvSpPr>
          <p:cNvPr id="9" name="Espaço Reservado para Data 8" hidden="1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3/9/20XX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32CA89B-1430-EB66-8DA2-C53254432FC8}"/>
              </a:ext>
            </a:extLst>
          </p:cNvPr>
          <p:cNvSpPr txBox="1"/>
          <p:nvPr/>
        </p:nvSpPr>
        <p:spPr>
          <a:xfrm>
            <a:off x="3369734" y="2480731"/>
            <a:ext cx="4859866" cy="5124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>
                <a:ea typeface="+mn-lt"/>
                <a:cs typeface="+mn-lt"/>
              </a:rPr>
              <a:t>Problema : - Casos não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 err="1">
                <a:ea typeface="+mn-lt"/>
                <a:cs typeface="+mn-lt"/>
              </a:rPr>
              <a:t>Denuciados</a:t>
            </a:r>
            <a:r>
              <a:rPr lang="pt-BR" sz="2800" dirty="0">
                <a:ea typeface="+mn-lt"/>
                <a:cs typeface="+mn-lt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>
                <a:ea typeface="+mn-lt"/>
                <a:cs typeface="+mn-lt"/>
              </a:rPr>
              <a:t>- Cíclico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>
                <a:ea typeface="+mn-lt"/>
                <a:cs typeface="+mn-lt"/>
              </a:rPr>
              <a:t>- Medo, falta de condições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>
                <a:ea typeface="+mn-lt"/>
                <a:cs typeface="+mn-lt"/>
              </a:rPr>
              <a:t>Financeiras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>
                <a:ea typeface="+mn-lt"/>
                <a:cs typeface="+mn-lt"/>
              </a:rPr>
              <a:t>- Sentimento de culpa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>
                <a:ea typeface="+mn-lt"/>
                <a:cs typeface="+mn-lt"/>
              </a:rPr>
              <a:t>- Falta de informação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577" y="-868955"/>
            <a:ext cx="11809531" cy="2276856"/>
          </a:xfrm>
        </p:spPr>
        <p:txBody>
          <a:bodyPr rtlCol="0" anchor="b">
            <a:normAutofit/>
          </a:bodyPr>
          <a:lstStyle/>
          <a:p>
            <a:r>
              <a:rPr lang="pt-BR" sz="3600" b="0" dirty="0"/>
              <a:t>PÁGINA</a:t>
            </a:r>
            <a:r>
              <a:rPr lang="pt-BR" sz="3600" b="0" spc="400" dirty="0"/>
              <a:t> </a:t>
            </a:r>
            <a:r>
              <a:rPr lang="pt-BR" sz="3600" b="0" dirty="0"/>
              <a:t>INICIAL COM TEMA CLARO E ESCURO .</a:t>
            </a:r>
            <a:r>
              <a:rPr lang="pt-BR" sz="3600" dirty="0"/>
              <a:t> </a:t>
            </a:r>
            <a:r>
              <a:rPr lang="pt-BR" dirty="0"/>
              <a:t> </a:t>
            </a:r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5DB5DE44-3E4A-CE34-B49D-22D5DE9C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 dirty="0"/>
              <a:t>17</a:t>
            </a:r>
            <a:r>
              <a:rPr lang="pt-BR" noProof="0" dirty="0"/>
              <a:t>/05/2022</a:t>
            </a:r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D948B8E6-39DA-D2A9-FF36-2CA88EBE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pt-BR" noProof="0" smtClean="0"/>
              <a:pPr rtl="0">
                <a:spcAft>
                  <a:spcPts val="600"/>
                </a:spcAft>
              </a:pPr>
              <a:t>3</a:t>
            </a:fld>
            <a:endParaRPr lang="pt-BR" noProof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A483C6-9262-CCB7-1152-90C4B8D283A6}"/>
              </a:ext>
            </a:extLst>
          </p:cNvPr>
          <p:cNvSpPr txBox="1"/>
          <p:nvPr/>
        </p:nvSpPr>
        <p:spPr>
          <a:xfrm>
            <a:off x="7306733" y="1831621"/>
            <a:ext cx="390031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sz="3000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EE2C1B2-4BD0-7469-A09E-A0DFC9EDD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2" y="1419307"/>
            <a:ext cx="5706533" cy="2664718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EA4614AB-108A-C83A-0D7D-A169808BE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1" y="4194222"/>
            <a:ext cx="5748865" cy="257589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83AE78-CE8B-CA12-3360-BA68FA0ED229}"/>
              </a:ext>
            </a:extLst>
          </p:cNvPr>
          <p:cNvSpPr txBox="1"/>
          <p:nvPr/>
        </p:nvSpPr>
        <p:spPr>
          <a:xfrm>
            <a:off x="7236178" y="1634065"/>
            <a:ext cx="4577644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000" dirty="0"/>
              <a:t>AVIDA – Apoio a Vítimas de Violência Doméstica</a:t>
            </a:r>
          </a:p>
          <a:p>
            <a:r>
              <a:rPr lang="pt-BR" sz="3000" dirty="0"/>
              <a:t>- Violência Progressiva </a:t>
            </a:r>
          </a:p>
          <a:p>
            <a:r>
              <a:rPr lang="pt-BR" sz="3000" dirty="0"/>
              <a:t>-Tema Claro e Escuro </a:t>
            </a:r>
          </a:p>
          <a:p>
            <a:r>
              <a:rPr lang="pt-BR" sz="3000" dirty="0"/>
              <a:t>-Borboleta : Liberdade </a:t>
            </a:r>
          </a:p>
          <a:p>
            <a:r>
              <a:rPr lang="pt-BR" sz="3000" dirty="0"/>
              <a:t>-Denúncia Rápida 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C3AF9EE-4C14-D375-B17A-56C54068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NOTÍCIAS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pt-BR" smtClean="0"/>
              <a:pPr rtl="0">
                <a:spcAft>
                  <a:spcPts val="600"/>
                </a:spcAft>
              </a:pPr>
              <a:t>4</a:t>
            </a:fld>
            <a:endParaRPr lang="pt-BR"/>
          </a:p>
        </p:txBody>
      </p:sp>
      <p:sp>
        <p:nvSpPr>
          <p:cNvPr id="9" name="Espaço Reservado para Data 8" hidden="1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pt-BR"/>
              <a:t>3/9/20XX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pt-BR" dirty="0"/>
              <a:t>SITE </a:t>
            </a:r>
            <a:r>
              <a:rPr lang="pt-BR" dirty="0" err="1"/>
              <a:t>VIOLêNCIA</a:t>
            </a:r>
            <a:r>
              <a:rPr lang="pt-BR" dirty="0"/>
              <a:t> CONTRA A MULHER</a:t>
            </a:r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223444-9E3E-68A6-5221-35E9812CD13E}"/>
              </a:ext>
            </a:extLst>
          </p:cNvPr>
          <p:cNvSpPr txBox="1"/>
          <p:nvPr/>
        </p:nvSpPr>
        <p:spPr>
          <a:xfrm>
            <a:off x="7828844" y="1930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76F823-DAD1-8467-A7C8-413D15E0C233}"/>
              </a:ext>
            </a:extLst>
          </p:cNvPr>
          <p:cNvSpPr txBox="1"/>
          <p:nvPr/>
        </p:nvSpPr>
        <p:spPr>
          <a:xfrm>
            <a:off x="8183386" y="1748718"/>
            <a:ext cx="353342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3000" dirty="0"/>
          </a:p>
        </p:txBody>
      </p:sp>
      <p:pic>
        <p:nvPicPr>
          <p:cNvPr id="3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244F65E-E6AF-43CB-9477-E86D9E61C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78" y="1511289"/>
            <a:ext cx="7018866" cy="41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1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6563D92-24F4-245A-83E8-C75BEBA3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0162878" y="2060956"/>
            <a:ext cx="282820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 dirty="0"/>
              <a:t>Cadastro das instituições</a:t>
            </a:r>
            <a:endParaRPr lang="pt-BR" noProof="0" dirty="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7CF0558E-50BA-84DA-E40C-1635E899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pt-BR" noProof="0" smtClean="0"/>
              <a:pPr rtl="0">
                <a:spcAft>
                  <a:spcPts val="600"/>
                </a:spcAft>
              </a:pPr>
              <a:t>5</a:t>
            </a:fld>
            <a:endParaRPr lang="pt-BR" noProof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79A69E3-6DA2-E5DE-D6EC-F97A6142739B}"/>
              </a:ext>
            </a:extLst>
          </p:cNvPr>
          <p:cNvSpPr txBox="1">
            <a:spLocks/>
          </p:cNvSpPr>
          <p:nvPr/>
        </p:nvSpPr>
        <p:spPr>
          <a:xfrm>
            <a:off x="67708" y="231196"/>
            <a:ext cx="11504504" cy="5087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spc="400" dirty="0"/>
              <a:t>CADASTRO DAS INSTITUIÇÕES E FÓRUM R-10</a:t>
            </a:r>
            <a:endParaRPr lang="pt-BR" sz="32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073D73-4CBB-5061-EA8F-2A1947520A52}"/>
              </a:ext>
            </a:extLst>
          </p:cNvPr>
          <p:cNvSpPr txBox="1"/>
          <p:nvPr/>
        </p:nvSpPr>
        <p:spPr>
          <a:xfrm>
            <a:off x="6093178" y="1168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pic>
        <p:nvPicPr>
          <p:cNvPr id="5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3F4DF99B-DE73-F63E-B06C-46848944F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11" y="802050"/>
            <a:ext cx="4859867" cy="2798566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66FC33F1-22CD-E489-08DD-56A21A00B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22" y="3784613"/>
            <a:ext cx="5791199" cy="2633107"/>
          </a:xfrm>
          <a:prstGeom prst="rect">
            <a:avLst/>
          </a:prstGeom>
        </p:spPr>
      </p:pic>
      <p:pic>
        <p:nvPicPr>
          <p:cNvPr id="7" name="Imagem 7" descr="Forma, Retângulo&#10;&#10;Descrição gerada automaticamente">
            <a:extLst>
              <a:ext uri="{FF2B5EF4-FFF2-40B4-BE49-F238E27FC236}">
                <a16:creationId xmlns:a16="http://schemas.microsoft.com/office/drawing/2014/main" id="{0F006B26-61C0-CE54-2D5D-875327DC0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400" y="1082450"/>
            <a:ext cx="5240866" cy="140521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090659A-876F-F697-59AA-B5766E95312A}"/>
              </a:ext>
            </a:extLst>
          </p:cNvPr>
          <p:cNvSpPr txBox="1"/>
          <p:nvPr/>
        </p:nvSpPr>
        <p:spPr>
          <a:xfrm>
            <a:off x="6304844" y="2762955"/>
            <a:ext cx="493042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000" dirty="0"/>
              <a:t>Cadastro de instituições : </a:t>
            </a:r>
          </a:p>
          <a:p>
            <a:r>
              <a:rPr lang="pt-BR" sz="3000" dirty="0"/>
              <a:t>- Apoio as vítimas</a:t>
            </a:r>
          </a:p>
          <a:p>
            <a:r>
              <a:rPr lang="pt-BR" sz="3000" dirty="0"/>
              <a:t>- Em conjunto com o fórum </a:t>
            </a:r>
          </a:p>
          <a:p>
            <a:r>
              <a:rPr lang="pt-BR" sz="3000" dirty="0"/>
              <a:t>Fórum : </a:t>
            </a:r>
          </a:p>
          <a:p>
            <a:r>
              <a:rPr lang="pt-BR" sz="3000" dirty="0"/>
              <a:t>-Anonimato </a:t>
            </a:r>
          </a:p>
          <a:p>
            <a:r>
              <a:rPr lang="pt-BR" sz="3000" dirty="0"/>
              <a:t>-Deixar sua história</a:t>
            </a:r>
          </a:p>
          <a:p>
            <a:r>
              <a:rPr lang="pt-BR" sz="3000" dirty="0"/>
              <a:t>- Pedir ajuda </a:t>
            </a:r>
          </a:p>
        </p:txBody>
      </p:sp>
    </p:spTree>
    <p:extLst>
      <p:ext uri="{BB962C8B-B14F-4D97-AF65-F5344CB8AC3E}">
        <p14:creationId xmlns:p14="http://schemas.microsoft.com/office/powerpoint/2010/main" val="370796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0" y="-160475"/>
            <a:ext cx="8512950" cy="886968"/>
          </a:xfrm>
        </p:spPr>
        <p:txBody>
          <a:bodyPr rtlCol="0">
            <a:noAutofit/>
          </a:bodyPr>
          <a:lstStyle/>
          <a:p>
            <a:r>
              <a:rPr lang="pt-BR" sz="3200" dirty="0"/>
              <a:t>MENU: CURSOS E APOSTILAS</a:t>
            </a:r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905C76B0-161D-870D-911F-1BE337413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16645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000" dirty="0"/>
              <a:t>-Gratuitos ou de baixo valor</a:t>
            </a:r>
          </a:p>
          <a:p>
            <a:r>
              <a:rPr lang="pt-BR" sz="3000" dirty="0"/>
              <a:t>-Independência Financeira</a:t>
            </a:r>
          </a:p>
          <a:p>
            <a:r>
              <a:rPr lang="pt-BR" sz="3000" dirty="0"/>
              <a:t>-Empreender ou Especializar</a:t>
            </a:r>
          </a:p>
        </p:txBody>
      </p:sp>
      <p:pic>
        <p:nvPicPr>
          <p:cNvPr id="3" name="Imagem 3" descr="Uma imagem contendo Tabela&#10;&#10;Descrição gerada automaticamente">
            <a:extLst>
              <a:ext uri="{FF2B5EF4-FFF2-40B4-BE49-F238E27FC236}">
                <a16:creationId xmlns:a16="http://schemas.microsoft.com/office/drawing/2014/main" id="{6845A378-18BC-0ED5-B824-16CDA6F1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78" y="1015458"/>
            <a:ext cx="5283200" cy="2766861"/>
          </a:xfrm>
          <a:prstGeom prst="rect">
            <a:avLst/>
          </a:prstGeom>
        </p:spPr>
      </p:pic>
      <p:pic>
        <p:nvPicPr>
          <p:cNvPr id="4" name="Imagem 4" descr="Tabela&#10;&#10;Descrição gerada automaticamente">
            <a:extLst>
              <a:ext uri="{FF2B5EF4-FFF2-40B4-BE49-F238E27FC236}">
                <a16:creationId xmlns:a16="http://schemas.microsoft.com/office/drawing/2014/main" id="{65E7257C-519D-F16D-1AAF-4A6ECADA6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78" y="3971301"/>
            <a:ext cx="5283199" cy="26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62" y="-1508730"/>
            <a:ext cx="11415803" cy="2233230"/>
          </a:xfrm>
        </p:spPr>
        <p:txBody>
          <a:bodyPr rtlCol="0">
            <a:normAutofit/>
          </a:bodyPr>
          <a:lstStyle/>
          <a:p>
            <a:r>
              <a:rPr lang="pt-BR" sz="3600" dirty="0"/>
              <a:t>MENU : LEI MARIA DA PENHA E ESPAÇO KIDS</a:t>
            </a:r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7</a:t>
            </a:fld>
            <a:endParaRPr lang="pt-BR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5C99EA37-DA69-2809-018C-C6A893C7C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3000" dirty="0"/>
              <a:t>Lei Maria da Penha : </a:t>
            </a:r>
          </a:p>
          <a:p>
            <a:r>
              <a:rPr lang="pt-BR" sz="3000" dirty="0"/>
              <a:t>- É um crime </a:t>
            </a:r>
          </a:p>
          <a:p>
            <a:r>
              <a:rPr lang="pt-BR" sz="3000" dirty="0"/>
              <a:t>- Saber sobre seus direitos </a:t>
            </a:r>
          </a:p>
          <a:p>
            <a:r>
              <a:rPr lang="pt-BR" sz="3000" dirty="0"/>
              <a:t>Espaço Kids : </a:t>
            </a:r>
          </a:p>
          <a:p>
            <a:r>
              <a:rPr lang="pt-BR" sz="3000" dirty="0"/>
              <a:t>- Para vítimas com filhos </a:t>
            </a:r>
          </a:p>
          <a:p>
            <a:r>
              <a:rPr lang="pt-BR" sz="3000" dirty="0"/>
              <a:t>- Incentivo a educação</a:t>
            </a:r>
          </a:p>
        </p:txBody>
      </p:sp>
      <p:pic>
        <p:nvPicPr>
          <p:cNvPr id="3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EA36F14-84BA-D898-B7A5-2F0C02A30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7" y="926594"/>
            <a:ext cx="5523088" cy="2563589"/>
          </a:xfrm>
          <a:prstGeom prst="rect">
            <a:avLst/>
          </a:prstGeom>
        </p:spPr>
      </p:pic>
      <p:pic>
        <p:nvPicPr>
          <p:cNvPr id="4" name="Imagem 4" descr="Mapa&#10;&#10;Descrição gerada automaticamente">
            <a:extLst>
              <a:ext uri="{FF2B5EF4-FFF2-40B4-BE49-F238E27FC236}">
                <a16:creationId xmlns:a16="http://schemas.microsoft.com/office/drawing/2014/main" id="{3D15DE9E-26EA-960D-F3A4-A5126FE2E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55" y="3703172"/>
            <a:ext cx="5424311" cy="289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9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83" y="-58208"/>
            <a:ext cx="10771632" cy="1325563"/>
          </a:xfrm>
        </p:spPr>
        <p:txBody>
          <a:bodyPr rtlCol="0">
            <a:normAutofit/>
          </a:bodyPr>
          <a:lstStyle/>
          <a:p>
            <a:r>
              <a:rPr lang="pt-BR" sz="3600" dirty="0"/>
              <a:t>COMUNICAÇÃO , ARTIGOS E CAMPANHAS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8D5D16-EDC5-46DE-A0B9-0765F4F5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3/9/20XX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8</a:t>
            </a:fld>
            <a:endParaRPr lang="pt-BR" dirty="0"/>
          </a:p>
        </p:txBody>
      </p:sp>
      <p:pic>
        <p:nvPicPr>
          <p:cNvPr id="3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9FF1379-EB42-246C-B2AD-16C39D834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11" y="973662"/>
            <a:ext cx="5410200" cy="2794009"/>
          </a:xfrm>
          <a:prstGeom prst="rect">
            <a:avLst/>
          </a:prstGeom>
        </p:spPr>
      </p:pic>
      <p:pic>
        <p:nvPicPr>
          <p:cNvPr id="8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4C85519-9BE0-E7A7-20F0-9D6AB4F64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290" y="975316"/>
            <a:ext cx="5269087" cy="2706034"/>
          </a:xfrm>
          <a:prstGeom prst="rect">
            <a:avLst/>
          </a:prstGeom>
        </p:spPr>
      </p:pic>
      <p:pic>
        <p:nvPicPr>
          <p:cNvPr id="9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DEF640B-5116-CE5E-DAC3-F1DD508DD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67" y="3878762"/>
            <a:ext cx="5466642" cy="28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BF9623-22F4-72B0-2F24-7D960C9B9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767" y="290916"/>
            <a:ext cx="11476284" cy="776537"/>
          </a:xfrm>
        </p:spPr>
        <p:txBody>
          <a:bodyPr>
            <a:normAutofit fontScale="90000"/>
          </a:bodyPr>
          <a:lstStyle/>
          <a:p>
            <a:r>
              <a:rPr lang="en-US" dirty="0"/>
              <a:t>EVENTOS, PARCERIAS ,</a:t>
            </a:r>
            <a:br>
              <a:rPr lang="en-US" dirty="0"/>
            </a:br>
            <a:r>
              <a:rPr lang="en-US" dirty="0"/>
              <a:t>BIBLIOTECA E DELEGACIAS .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6777A3C-64D3-823B-5EF6-AEA54A7C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pt-BR" b="1" cap="all" spc="100" smtClean="0"/>
              <a:pPr rtl="0">
                <a:spcAft>
                  <a:spcPts val="600"/>
                </a:spcAft>
              </a:pPr>
              <a:t>9</a:t>
            </a:fld>
            <a:endParaRPr lang="pt-BR" b="1" cap="all" spc="100"/>
          </a:p>
        </p:txBody>
      </p:sp>
      <p:sp>
        <p:nvSpPr>
          <p:cNvPr id="18" name="Date Placeholder 3" hidden="1">
            <a:extLst>
              <a:ext uri="{FF2B5EF4-FFF2-40B4-BE49-F238E27FC236}">
                <a16:creationId xmlns:a16="http://schemas.microsoft.com/office/drawing/2014/main" id="{F47E9808-489D-FC78-FDCA-862C176F2F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201168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 noProof="0"/>
              <a:t>3/9/20XX</a:t>
            </a:r>
          </a:p>
        </p:txBody>
      </p:sp>
      <p:pic>
        <p:nvPicPr>
          <p:cNvPr id="3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C5BAE74-E235-D7DE-9591-598F29E67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23" y="1072573"/>
            <a:ext cx="5325532" cy="2737299"/>
          </a:xfrm>
          <a:prstGeom prst="rect">
            <a:avLst/>
          </a:prstGeom>
        </p:spPr>
      </p:pic>
      <p:pic>
        <p:nvPicPr>
          <p:cNvPr id="5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685CDDC4-2CF2-0674-45C5-4D1300A41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23" y="3887253"/>
            <a:ext cx="5353755" cy="2822937"/>
          </a:xfrm>
          <a:prstGeom prst="rect">
            <a:avLst/>
          </a:prstGeom>
        </p:spPr>
      </p:pic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186A76A-0FBA-8489-03AD-B281338A5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066" y="327690"/>
            <a:ext cx="5579533" cy="2985285"/>
          </a:xfrm>
          <a:prstGeom prst="rect">
            <a:avLst/>
          </a:prstGeom>
        </p:spPr>
      </p:pic>
      <p:pic>
        <p:nvPicPr>
          <p:cNvPr id="8" name="Imagem 4" descr="Mapa&#10;&#10;Descrição gerada automaticamente">
            <a:extLst>
              <a:ext uri="{FF2B5EF4-FFF2-40B4-BE49-F238E27FC236}">
                <a16:creationId xmlns:a16="http://schemas.microsoft.com/office/drawing/2014/main" id="{3D569485-C28C-C518-8C0A-3303C5C63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0846" y="3888771"/>
            <a:ext cx="5410197" cy="27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5_TF89338750_Win32" id="{1CB48142-8517-4003-B668-CE7E661AA971}" vid="{B3AC07E0-17CA-4DA2-9021-6D13D4C7D8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F308447A5EEBD4A8497DD92FA439311" ma:contentTypeVersion="7" ma:contentTypeDescription="Crie um novo documento." ma:contentTypeScope="" ma:versionID="0db96e48f4ceee124f3c05a61fc19357">
  <xsd:schema xmlns:xsd="http://www.w3.org/2001/XMLSchema" xmlns:xs="http://www.w3.org/2001/XMLSchema" xmlns:p="http://schemas.microsoft.com/office/2006/metadata/properties" xmlns:ns2="caad1945-3e58-4836-a82d-18849bd437db" xmlns:ns3="e342b4ed-774e-456b-8c48-247cafdc9d78" targetNamespace="http://schemas.microsoft.com/office/2006/metadata/properties" ma:root="true" ma:fieldsID="bc83a4272881e42f0593bc9a2c33b3ba" ns2:_="" ns3:_="">
    <xsd:import namespace="caad1945-3e58-4836-a82d-18849bd437db"/>
    <xsd:import namespace="e342b4ed-774e-456b-8c48-247cafdc9d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ad1945-3e58-4836-a82d-18849bd437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a3c6e446-f6e6-4b9f-9713-d8f03b62c6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42b4ed-774e-456b-8c48-247cafdc9d7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eec8c4c-d1e8-43f7-aaca-2ad4dd25728d}" ma:internalName="TaxCatchAll" ma:showField="CatchAllData" ma:web="e342b4ed-774e-456b-8c48-247cafdc9d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42b4ed-774e-456b-8c48-247cafdc9d78" xsi:nil="true"/>
    <lcf76f155ced4ddcb4097134ff3c332f xmlns="caad1945-3e58-4836-a82d-18849bd437d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455B336-77B7-4B9B-9590-AE07B8F37A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ad1945-3e58-4836-a82d-18849bd437db"/>
    <ds:schemaRef ds:uri="e342b4ed-774e-456b-8c48-247cafdc9d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e342b4ed-774e-456b-8c48-247cafdc9d78"/>
    <ds:schemaRef ds:uri="caad1945-3e58-4836-a82d-18849bd437d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{5D5F2620-D4BD-4324-BAAC-BBFA598166F5}tf89338750_win32</Template>
  <TotalTime>1682</TotalTime>
  <Words>461</Words>
  <Application>Microsoft Office PowerPoint</Application>
  <PresentationFormat>Widescreen</PresentationFormat>
  <Paragraphs>78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GradientUnivers</vt:lpstr>
      <vt:lpstr>Violência contra a mulher</vt:lpstr>
      <vt:lpstr>INTRODUÇÃO</vt:lpstr>
      <vt:lpstr>PÁGINA INICIAL COM TEMA CLARO E ESCURO .  </vt:lpstr>
      <vt:lpstr>NOTÍCIAS</vt:lpstr>
      <vt:lpstr>Apresentação do PowerPoint</vt:lpstr>
      <vt:lpstr>MENU: CURSOS E APOSTILAS</vt:lpstr>
      <vt:lpstr>MENU : LEI MARIA DA PENHA E ESPAÇO KIDS</vt:lpstr>
      <vt:lpstr>COMUNICAÇÃO , ARTIGOS E CAMPANHAS</vt:lpstr>
      <vt:lpstr>EVENTOS, PARCERIAS , BIBLIOTECA E DELEGACIAS .</vt:lpstr>
      <vt:lpstr>PONTOS POSITIVOS, DESAFIOS E APRENDIZADO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Violência contra a mulher</dc:title>
  <dc:creator>GIRLENE CUPERTINO</dc:creator>
  <cp:lastModifiedBy>GIRLENE CUPERTINO</cp:lastModifiedBy>
  <cp:revision>735</cp:revision>
  <dcterms:created xsi:type="dcterms:W3CDTF">2022-05-14T21:31:27Z</dcterms:created>
  <dcterms:modified xsi:type="dcterms:W3CDTF">2022-06-25T14:10:32Z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0x0101005F308447A5EEBD4A8497DD92FA439311</vt:lpwstr>
  </property>
  <property fmtid="{D5CDD505-2E9C-101B-9397-08002B2CF9AE}" pid="3" name="MediaServiceImageTags">
    <vt:lpwstr/>
  </property>
</Properties>
</file>