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66" r:id="rId9"/>
    <p:sldId id="265" r:id="rId10"/>
    <p:sldId id="267" r:id="rId11"/>
    <p:sldId id="262" r:id="rId12"/>
    <p:sldId id="25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E41"/>
    <a:srgbClr val="52C660"/>
    <a:srgbClr val="5AEC61"/>
    <a:srgbClr val="14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67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15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9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32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9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65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6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68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20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4A50-B6A8-4063-B034-30C596ECA12A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6BB5-2168-454A-A853-1D4F50278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78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3762103"/>
            <a:ext cx="12192000" cy="3095897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65760" y="4756053"/>
            <a:ext cx="4506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 FACE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11785" y="4310742"/>
            <a:ext cx="130628" cy="1998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571309" y="3918858"/>
            <a:ext cx="619179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Alunas: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Jamille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Nunes da Silva </a:t>
            </a:r>
            <a:b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Janaína Pinheiro Leal do Couto </a:t>
            </a:r>
          </a:p>
          <a:p>
            <a:pPr fontAlgn="base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Thais Malta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Boscatti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Thais Munhoz Carneiro</a:t>
            </a:r>
          </a:p>
          <a:p>
            <a:endParaRPr lang="pt-BR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Orientadora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Joyce Christina de Paiva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Carvalho</a:t>
            </a:r>
          </a:p>
          <a:p>
            <a:endParaRPr lang="pt-BR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Desenvolvimento de aplicações web front-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Semestre: 01/2022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77" y="-249537"/>
            <a:ext cx="4419047" cy="38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528354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28308" y="164012"/>
            <a:ext cx="71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56571" y="130629"/>
            <a:ext cx="104503" cy="126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87383" y="1841863"/>
            <a:ext cx="11573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Formulários de cadastro para animais perdidos e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encontrados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80" y="2392544"/>
            <a:ext cx="5150849" cy="42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528354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28308" y="164012"/>
            <a:ext cx="71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56571" y="130629"/>
            <a:ext cx="104503" cy="126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09154" y="1828800"/>
            <a:ext cx="115736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Pontos Positivos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metodologia do projeto colabora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formação prática na área de programação;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atividades práticas do projeto auxiliam na compreensão das disciplinas teóricas.</a:t>
            </a:r>
          </a:p>
          <a:p>
            <a:pPr lvl="1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Resolver problemas em um curto período e na fase inicial de aprendizado do curso.</a:t>
            </a:r>
          </a:p>
          <a:p>
            <a:pPr lvl="1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Aprendizado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Organização de tarefas para um grupo de pessoas;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Planejamento e gestão do tempo para cumprir as tarefas individuais;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Colocar em prática o conhecimento adquirido ao longo do semestre.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528354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52696" y="302512"/>
            <a:ext cx="1183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  <a:endParaRPr lang="pt-BR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56571" y="130629"/>
            <a:ext cx="104503" cy="126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35131" y="1672046"/>
            <a:ext cx="1173044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Censo Pet: 139,3 milhões de animais de estimação no Brasil. </a:t>
            </a:r>
            <a:r>
              <a:rPr lang="pt-BR" sz="1600" b="1" dirty="0"/>
              <a:t>Instituto Pet Brasil</a:t>
            </a:r>
            <a:r>
              <a:rPr lang="pt-BR" sz="1600" dirty="0"/>
              <a:t>, 2019. Disponível em: </a:t>
            </a:r>
            <a:r>
              <a:rPr lang="pt-BR" sz="1600" u="sng" dirty="0"/>
              <a:t>http://institutopetbrasil.com/imprensa/censo-pet-1393-milhoes-de-animais-de-estimacao-no-brasil/#:~:text=De%20acordo%20com%20n%C3%BAmeros%20levantados,de%20r%C3%A9pteis%20e%20pequenos%20mam%C3%ADferos</a:t>
            </a:r>
            <a:r>
              <a:rPr lang="pt-BR" sz="1600" dirty="0"/>
              <a:t>. Acesso em: 02/04/2022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Pandora, cachorra que sumiu em conexão de voo, é encontrada após 45 dias. </a:t>
            </a:r>
            <a:r>
              <a:rPr lang="pt-BR" sz="1600" b="1" dirty="0"/>
              <a:t>CNN Brasil</a:t>
            </a:r>
            <a:r>
              <a:rPr lang="pt-BR" sz="1600" dirty="0"/>
              <a:t>, 2022. Disponível em: https://www.cnnbrasil.com.br/nacional/cachorra-pandora-sumida-apos-fugir-do-aeroporto-de-guarulhos-e-encontrada/ </a:t>
            </a:r>
            <a:r>
              <a:rPr lang="pt-BR" sz="1600" dirty="0" smtClean="0"/>
              <a:t>. Acesso </a:t>
            </a:r>
            <a:r>
              <a:rPr lang="pt-BR" sz="1600" dirty="0"/>
              <a:t>em: 02/04/2022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Barcelos AM, </a:t>
            </a:r>
            <a:r>
              <a:rPr lang="pt-BR" sz="1600" dirty="0" err="1"/>
              <a:t>Kargas</a:t>
            </a:r>
            <a:r>
              <a:rPr lang="pt-BR" sz="1600" dirty="0"/>
              <a:t> N, </a:t>
            </a:r>
            <a:r>
              <a:rPr lang="pt-BR" sz="1600" dirty="0" err="1"/>
              <a:t>Maltby</a:t>
            </a:r>
            <a:r>
              <a:rPr lang="pt-BR" sz="1600" dirty="0"/>
              <a:t> J, Hall S, </a:t>
            </a:r>
            <a:r>
              <a:rPr lang="pt-BR" sz="1600" dirty="0" err="1"/>
              <a:t>Assheton</a:t>
            </a:r>
            <a:r>
              <a:rPr lang="pt-BR" sz="1600" dirty="0"/>
              <a:t> P, Mills DS. </a:t>
            </a:r>
            <a:r>
              <a:rPr lang="pt-BR" sz="1600" b="1" dirty="0" err="1"/>
              <a:t>Theoretical</a:t>
            </a:r>
            <a:r>
              <a:rPr lang="pt-BR" sz="1600" b="1" dirty="0"/>
              <a:t> </a:t>
            </a:r>
            <a:r>
              <a:rPr lang="pt-BR" sz="1600" b="1" dirty="0" err="1"/>
              <a:t>Foundations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Impact</a:t>
            </a:r>
            <a:r>
              <a:rPr lang="pt-BR" sz="1600" b="1" dirty="0"/>
              <a:t> </a:t>
            </a:r>
            <a:r>
              <a:rPr lang="pt-BR" sz="1600" b="1" dirty="0" err="1"/>
              <a:t>of</a:t>
            </a:r>
            <a:r>
              <a:rPr lang="pt-BR" sz="1600" b="1" dirty="0"/>
              <a:t> </a:t>
            </a:r>
            <a:r>
              <a:rPr lang="pt-BR" sz="1600" b="1" dirty="0" err="1"/>
              <a:t>Dog-Related</a:t>
            </a:r>
            <a:r>
              <a:rPr lang="pt-BR" sz="1600" b="1" dirty="0"/>
              <a:t> </a:t>
            </a:r>
            <a:r>
              <a:rPr lang="pt-BR" sz="1600" b="1" dirty="0" err="1"/>
              <a:t>Activities</a:t>
            </a:r>
            <a:r>
              <a:rPr lang="pt-BR" sz="1600" b="1" dirty="0"/>
              <a:t> </a:t>
            </a:r>
            <a:r>
              <a:rPr lang="pt-BR" sz="1600" b="1" dirty="0" err="1"/>
              <a:t>on</a:t>
            </a:r>
            <a:r>
              <a:rPr lang="pt-BR" sz="1600" b="1" dirty="0"/>
              <a:t> </a:t>
            </a:r>
            <a:r>
              <a:rPr lang="pt-BR" sz="1600" b="1" dirty="0" err="1"/>
              <a:t>Human</a:t>
            </a:r>
            <a:r>
              <a:rPr lang="pt-BR" sz="1600" b="1" dirty="0"/>
              <a:t> </a:t>
            </a:r>
            <a:r>
              <a:rPr lang="pt-BR" sz="1600" b="1" dirty="0" err="1"/>
              <a:t>Hedonic</a:t>
            </a:r>
            <a:r>
              <a:rPr lang="pt-BR" sz="1600" b="1" dirty="0"/>
              <a:t> </a:t>
            </a:r>
            <a:r>
              <a:rPr lang="pt-BR" sz="1600" b="1" dirty="0" err="1"/>
              <a:t>Well-Being</a:t>
            </a:r>
            <a:r>
              <a:rPr lang="pt-BR" sz="1600" b="1" dirty="0"/>
              <a:t>, Life </a:t>
            </a:r>
            <a:r>
              <a:rPr lang="pt-BR" sz="1600" b="1" dirty="0" err="1"/>
              <a:t>Satisfaction</a:t>
            </a:r>
            <a:r>
              <a:rPr lang="pt-BR" sz="1600" b="1" dirty="0"/>
              <a:t> </a:t>
            </a:r>
            <a:r>
              <a:rPr lang="pt-BR" sz="1600" b="1" dirty="0" err="1"/>
              <a:t>and</a:t>
            </a:r>
            <a:r>
              <a:rPr lang="pt-BR" sz="1600" b="1" dirty="0"/>
              <a:t> </a:t>
            </a:r>
            <a:r>
              <a:rPr lang="pt-BR" sz="1600" b="1" dirty="0" err="1"/>
              <a:t>Eudaimonic</a:t>
            </a:r>
            <a:r>
              <a:rPr lang="pt-BR" sz="1600" b="1" dirty="0"/>
              <a:t> </a:t>
            </a:r>
            <a:r>
              <a:rPr lang="pt-BR" sz="1600" b="1" dirty="0" err="1"/>
              <a:t>Well-Being</a:t>
            </a:r>
            <a:r>
              <a:rPr lang="pt-BR" sz="1600" dirty="0"/>
              <a:t>. </a:t>
            </a:r>
            <a:r>
              <a:rPr lang="pt-BR" sz="1600" dirty="0" err="1"/>
              <a:t>Int</a:t>
            </a:r>
            <a:r>
              <a:rPr lang="pt-BR" sz="1600" dirty="0"/>
              <a:t> J </a:t>
            </a:r>
            <a:r>
              <a:rPr lang="pt-BR" sz="1600" dirty="0" err="1"/>
              <a:t>Environ</a:t>
            </a:r>
            <a:r>
              <a:rPr lang="pt-BR" sz="1600" dirty="0"/>
              <a:t> Res </a:t>
            </a:r>
            <a:r>
              <a:rPr lang="pt-BR" sz="1600" dirty="0" err="1"/>
              <a:t>Public</a:t>
            </a:r>
            <a:r>
              <a:rPr lang="pt-BR" sz="1600" dirty="0"/>
              <a:t> Health. 2021. Disponível em: https://pubmed.ncbi.nlm.nih.gov/34886109/. Acesso em: </a:t>
            </a:r>
            <a:r>
              <a:rPr lang="pt-BR" sz="1600" dirty="0" smtClean="0"/>
              <a:t>02/04/2022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 err="1" smtClean="0"/>
              <a:t>Lass-Hennemann</a:t>
            </a:r>
            <a:r>
              <a:rPr lang="pt-BR" sz="1600" dirty="0" smtClean="0"/>
              <a:t> </a:t>
            </a:r>
            <a:r>
              <a:rPr lang="pt-BR" sz="1600" dirty="0"/>
              <a:t>J, </a:t>
            </a:r>
            <a:r>
              <a:rPr lang="pt-BR" sz="1600" dirty="0" err="1"/>
              <a:t>Schäfer</a:t>
            </a:r>
            <a:r>
              <a:rPr lang="pt-BR" sz="1600" dirty="0"/>
              <a:t> SK, </a:t>
            </a:r>
            <a:r>
              <a:rPr lang="pt-BR" sz="1600" dirty="0" err="1"/>
              <a:t>Sopp</a:t>
            </a:r>
            <a:r>
              <a:rPr lang="pt-BR" sz="1600" dirty="0"/>
              <a:t> MR, Michael T. </a:t>
            </a:r>
            <a:r>
              <a:rPr lang="pt-BR" sz="1600" b="1" dirty="0"/>
              <a:t>The </a:t>
            </a:r>
            <a:r>
              <a:rPr lang="pt-BR" sz="1600" b="1" dirty="0" err="1"/>
              <a:t>Relationship</a:t>
            </a:r>
            <a:r>
              <a:rPr lang="pt-BR" sz="1600" b="1" dirty="0"/>
              <a:t> </a:t>
            </a:r>
            <a:r>
              <a:rPr lang="pt-BR" sz="1600" b="1" dirty="0" err="1"/>
              <a:t>between</a:t>
            </a:r>
            <a:r>
              <a:rPr lang="pt-BR" sz="1600" b="1" dirty="0"/>
              <a:t> </a:t>
            </a:r>
            <a:r>
              <a:rPr lang="pt-BR" sz="1600" b="1" dirty="0" err="1"/>
              <a:t>Dog</a:t>
            </a:r>
            <a:r>
              <a:rPr lang="pt-BR" sz="1600" b="1" dirty="0"/>
              <a:t> </a:t>
            </a:r>
            <a:r>
              <a:rPr lang="pt-BR" sz="1600" b="1" dirty="0" err="1"/>
              <a:t>Ownership</a:t>
            </a:r>
            <a:r>
              <a:rPr lang="pt-BR" sz="1600" b="1" dirty="0"/>
              <a:t>, </a:t>
            </a:r>
            <a:r>
              <a:rPr lang="pt-BR" sz="1600" b="1" dirty="0" err="1"/>
              <a:t>Psychopathological</a:t>
            </a:r>
            <a:r>
              <a:rPr lang="pt-BR" sz="1600" b="1" dirty="0"/>
              <a:t> </a:t>
            </a:r>
            <a:endParaRPr lang="pt-BR" sz="1600" b="1" dirty="0" smtClean="0"/>
          </a:p>
          <a:p>
            <a:r>
              <a:rPr lang="pt-BR" sz="1600" b="1" dirty="0" err="1" smtClean="0"/>
              <a:t>Symptoms</a:t>
            </a:r>
            <a:r>
              <a:rPr lang="pt-BR" sz="1600" b="1" dirty="0" smtClean="0"/>
              <a:t> </a:t>
            </a:r>
            <a:r>
              <a:rPr lang="pt-BR" sz="1600" b="1" dirty="0" err="1"/>
              <a:t>and</a:t>
            </a:r>
            <a:r>
              <a:rPr lang="pt-BR" sz="1600" b="1" dirty="0"/>
              <a:t> Health-</a:t>
            </a:r>
            <a:r>
              <a:rPr lang="pt-BR" sz="1600" b="1" dirty="0" err="1"/>
              <a:t>Benefitting</a:t>
            </a:r>
            <a:r>
              <a:rPr lang="pt-BR" sz="1600" b="1" dirty="0"/>
              <a:t> </a:t>
            </a:r>
            <a:r>
              <a:rPr lang="pt-BR" sz="1600" b="1" dirty="0" err="1"/>
              <a:t>Factors</a:t>
            </a:r>
            <a:r>
              <a:rPr lang="pt-BR" sz="1600" b="1" dirty="0"/>
              <a:t> in </a:t>
            </a:r>
            <a:r>
              <a:rPr lang="pt-BR" sz="1600" b="1" dirty="0" err="1"/>
              <a:t>Occupations</a:t>
            </a:r>
            <a:r>
              <a:rPr lang="pt-BR" sz="1600" b="1" dirty="0"/>
              <a:t> </a:t>
            </a:r>
            <a:r>
              <a:rPr lang="pt-BR" sz="1600" b="1" dirty="0" err="1"/>
              <a:t>at</a:t>
            </a:r>
            <a:r>
              <a:rPr lang="pt-BR" sz="1600" b="1" dirty="0"/>
              <a:t> </a:t>
            </a:r>
            <a:r>
              <a:rPr lang="pt-BR" sz="1600" b="1" dirty="0" err="1"/>
              <a:t>Risk</a:t>
            </a:r>
            <a:r>
              <a:rPr lang="pt-BR" sz="1600" b="1" dirty="0"/>
              <a:t> for </a:t>
            </a:r>
            <a:r>
              <a:rPr lang="pt-BR" sz="1600" b="1" dirty="0" err="1"/>
              <a:t>Traumatization</a:t>
            </a:r>
            <a:r>
              <a:rPr lang="pt-BR" sz="1600" dirty="0"/>
              <a:t>. </a:t>
            </a:r>
            <a:r>
              <a:rPr lang="pt-BR" sz="1600" dirty="0" err="1"/>
              <a:t>Int</a:t>
            </a:r>
            <a:r>
              <a:rPr lang="pt-BR" sz="1600" dirty="0"/>
              <a:t> J </a:t>
            </a:r>
            <a:r>
              <a:rPr lang="pt-BR" sz="1600" dirty="0" err="1"/>
              <a:t>Environ</a:t>
            </a:r>
            <a:r>
              <a:rPr lang="pt-BR" sz="1600" dirty="0"/>
              <a:t> Res </a:t>
            </a:r>
            <a:r>
              <a:rPr lang="pt-BR" sz="1600" dirty="0" err="1"/>
              <a:t>Public</a:t>
            </a:r>
            <a:r>
              <a:rPr lang="pt-BR" sz="1600" dirty="0"/>
              <a:t> Health. 2020. Disponível em: </a:t>
            </a:r>
            <a:r>
              <a:rPr lang="pt-BR" sz="1600" u="sng" dirty="0"/>
              <a:t>https://pubmed.ncbi.nlm.nih.gov/32276495/</a:t>
            </a:r>
            <a:r>
              <a:rPr lang="pt-BR" sz="1600" dirty="0"/>
              <a:t>. Acesso em: </a:t>
            </a:r>
            <a:r>
              <a:rPr lang="pt-BR" sz="1600" dirty="0" smtClean="0"/>
              <a:t>02/04/2022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Mota </a:t>
            </a:r>
            <a:r>
              <a:rPr lang="pt-BR" sz="1600" dirty="0"/>
              <a:t>Pereira J, Fonte D. </a:t>
            </a:r>
            <a:r>
              <a:rPr lang="pt-BR" sz="1600" b="1" dirty="0"/>
              <a:t>Pets </a:t>
            </a:r>
            <a:r>
              <a:rPr lang="pt-BR" sz="1600" b="1" dirty="0" err="1"/>
              <a:t>enhance</a:t>
            </a:r>
            <a:r>
              <a:rPr lang="pt-BR" sz="1600" b="1" dirty="0"/>
              <a:t> </a:t>
            </a:r>
            <a:r>
              <a:rPr lang="pt-BR" sz="1600" b="1" dirty="0" err="1"/>
              <a:t>antidepressant</a:t>
            </a:r>
            <a:r>
              <a:rPr lang="pt-BR" sz="1600" b="1" dirty="0"/>
              <a:t> </a:t>
            </a:r>
            <a:r>
              <a:rPr lang="pt-BR" sz="1600" b="1" dirty="0" err="1"/>
              <a:t>pharmacotherapy</a:t>
            </a:r>
            <a:r>
              <a:rPr lang="pt-BR" sz="1600" b="1" dirty="0"/>
              <a:t> </a:t>
            </a:r>
            <a:r>
              <a:rPr lang="pt-BR" sz="1600" b="1" dirty="0" err="1"/>
              <a:t>effects</a:t>
            </a:r>
            <a:r>
              <a:rPr lang="pt-BR" sz="1600" b="1" dirty="0"/>
              <a:t> in </a:t>
            </a:r>
            <a:r>
              <a:rPr lang="pt-BR" sz="1600" b="1" dirty="0" err="1"/>
              <a:t>patients</a:t>
            </a:r>
            <a:r>
              <a:rPr lang="pt-BR" sz="1600" b="1" dirty="0"/>
              <a:t> </a:t>
            </a:r>
            <a:r>
              <a:rPr lang="pt-BR" sz="1600" b="1" dirty="0" err="1"/>
              <a:t>with</a:t>
            </a:r>
            <a:r>
              <a:rPr lang="pt-BR" sz="1600" b="1" dirty="0"/>
              <a:t> </a:t>
            </a:r>
            <a:r>
              <a:rPr lang="pt-BR" sz="1600" b="1" dirty="0" err="1"/>
              <a:t>treatment</a:t>
            </a:r>
            <a:r>
              <a:rPr lang="pt-BR" sz="1600" b="1" dirty="0"/>
              <a:t> </a:t>
            </a:r>
            <a:r>
              <a:rPr lang="pt-BR" sz="1600" b="1" dirty="0" err="1"/>
              <a:t>resistant</a:t>
            </a:r>
            <a:r>
              <a:rPr lang="pt-BR" sz="1600" b="1" dirty="0"/>
              <a:t> major </a:t>
            </a:r>
            <a:r>
              <a:rPr lang="pt-BR" sz="1600" b="1" dirty="0" err="1"/>
              <a:t>depressive</a:t>
            </a:r>
            <a:r>
              <a:rPr lang="pt-BR" sz="1600" b="1" dirty="0"/>
              <a:t> </a:t>
            </a:r>
            <a:r>
              <a:rPr lang="pt-BR" sz="1600" b="1" dirty="0" err="1"/>
              <a:t>disorder</a:t>
            </a:r>
            <a:r>
              <a:rPr lang="pt-BR" sz="1600" dirty="0"/>
              <a:t>. J </a:t>
            </a:r>
            <a:r>
              <a:rPr lang="pt-BR" sz="1600" dirty="0" err="1"/>
              <a:t>Psychiatr</a:t>
            </a:r>
            <a:r>
              <a:rPr lang="pt-BR" sz="1600" dirty="0"/>
              <a:t> Res. 2018. Disponível em: </a:t>
            </a:r>
            <a:r>
              <a:rPr lang="pt-BR" sz="1600" u="sng" dirty="0"/>
              <a:t>https://pubmed.ncbi.nlm.nih.gov/30025233/</a:t>
            </a:r>
            <a:r>
              <a:rPr lang="pt-BR" sz="1600" dirty="0"/>
              <a:t>. Acesso em: </a:t>
            </a:r>
            <a:r>
              <a:rPr lang="pt-BR" sz="1600" dirty="0" smtClean="0"/>
              <a:t>02/04/2022</a:t>
            </a:r>
            <a:endParaRPr lang="pt-BR" sz="16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46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528354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185954" y="164012"/>
            <a:ext cx="71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56571" y="130629"/>
            <a:ext cx="104503" cy="126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5131" y="1802673"/>
            <a:ext cx="61395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Contexto para o desenvolvimento do projeto</a:t>
            </a: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IBGE: Brasil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possui cerca de 140 milhões de animais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domésticos (Instituto Pet Brasil, 2019);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Benefícios: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aumento da prática de atividades físicas (Barcelos, 2021), a redução dos níveis de estresse e ansiedade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Lass-Hennemann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2020) e o auxílio no combate à depressão (Pereira, 2018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desaparecimento dos animais causa sofrimentos aos tutores e aos animais, além de ampliar o número de animais nas ruas.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encontro da cachorra pandora com o dono neste domingo (30), em São Paulo. — Foto: Reprodu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6" y="1802673"/>
            <a:ext cx="3537041" cy="2760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61" y="4300400"/>
            <a:ext cx="4551959" cy="1617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6739256" y="6061166"/>
            <a:ext cx="501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Figura 1 </a:t>
            </a:r>
            <a:r>
              <a:rPr lang="pt-BR" sz="1200" dirty="0" smtClean="0"/>
              <a:t>– Reportagem sobre desaparecimento recente no aeroporto de Guarulhos. Fonte: </a:t>
            </a:r>
            <a:r>
              <a:rPr lang="pt-BR" sz="1200" dirty="0"/>
              <a:t>CNN Brasil, 2022</a:t>
            </a:r>
          </a:p>
        </p:txBody>
      </p:sp>
    </p:spTree>
    <p:extLst>
      <p:ext uri="{BB962C8B-B14F-4D97-AF65-F5344CB8AC3E}">
        <p14:creationId xmlns:p14="http://schemas.microsoft.com/office/powerpoint/2010/main" val="5666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528354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28308" y="164012"/>
            <a:ext cx="71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56571" y="130629"/>
            <a:ext cx="104503" cy="126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09154" y="1828800"/>
            <a:ext cx="115736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 e Justificativas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Elaborar canais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comunicação capazes de ampliar o alcance das buscas por animais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perdidos;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Diminuir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população de animais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abandonados;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Auxiliar ONGs que trabalham com a proteção animal.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Público Alvo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Tutores de animais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Autoridades públicas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ONGs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528354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28308" y="164012"/>
            <a:ext cx="71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56571" y="130629"/>
            <a:ext cx="104503" cy="126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09154" y="1828800"/>
            <a:ext cx="11573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Funcionais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07365"/>
              </p:ext>
            </p:extLst>
          </p:nvPr>
        </p:nvGraphicFramePr>
        <p:xfrm>
          <a:off x="509452" y="2390502"/>
          <a:ext cx="11064239" cy="3589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842830473"/>
                    </a:ext>
                  </a:extLst>
                </a:gridCol>
                <a:gridCol w="8151221">
                  <a:extLst>
                    <a:ext uri="{9D8B030D-6E8A-4147-A177-3AD203B41FA5}">
                      <a16:colId xmlns:a16="http://schemas.microsoft.com/office/drawing/2014/main" val="517885309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1071681292"/>
                    </a:ext>
                  </a:extLst>
                </a:gridCol>
              </a:tblGrid>
              <a:tr h="280176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9E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Descrição do Requisito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9E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Prioridade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9E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932"/>
                  </a:ext>
                </a:extLst>
              </a:tr>
              <a:tr h="490308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RF-001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permitir que o usuário cadastre as informações do seu animal perdido.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76961860"/>
                  </a:ext>
                </a:extLst>
              </a:tr>
              <a:tr h="700439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RF-002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permitir que o usuário cadastre as informações de um animal encontrado, com imagens, e dados de localização e contato de quem o encontrou.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6303789"/>
                  </a:ext>
                </a:extLst>
              </a:tr>
              <a:tr h="280176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RF-003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permitir que seja inserida uma foto do animal no seu cadastro.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82300508"/>
                  </a:ext>
                </a:extLst>
              </a:tr>
              <a:tr h="490308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RF-004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permitir que o usuário pesquise os animais cadastrados por suas características físicas.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444684"/>
                  </a:ext>
                </a:extLst>
              </a:tr>
              <a:tr h="490308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RF-005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permitir que o usuário pesquise os animais cadastrados pela data que foi encontrado.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8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4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528354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28308" y="164012"/>
            <a:ext cx="71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56571" y="130629"/>
            <a:ext cx="104503" cy="126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09154" y="1828800"/>
            <a:ext cx="11573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Funcionais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59973"/>
              </p:ext>
            </p:extLst>
          </p:nvPr>
        </p:nvGraphicFramePr>
        <p:xfrm>
          <a:off x="509452" y="2390502"/>
          <a:ext cx="11064239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842830473"/>
                    </a:ext>
                  </a:extLst>
                </a:gridCol>
                <a:gridCol w="8151221">
                  <a:extLst>
                    <a:ext uri="{9D8B030D-6E8A-4147-A177-3AD203B41FA5}">
                      <a16:colId xmlns:a16="http://schemas.microsoft.com/office/drawing/2014/main" val="517885309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1071681292"/>
                    </a:ext>
                  </a:extLst>
                </a:gridCol>
              </a:tblGrid>
              <a:tr h="280176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9E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Descrição do Requisito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9E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Prioridade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9E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932"/>
                  </a:ext>
                </a:extLst>
              </a:tr>
              <a:tr h="490308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RF-006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permitir que o usuário pesquise os animais cadastrados pela data que foi perdido.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231412"/>
                  </a:ext>
                </a:extLst>
              </a:tr>
              <a:tr h="280176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RF-007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permitir que o usuário pesquise os animais cadastrados pelo bairro ou região que foi localizado.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0462"/>
                  </a:ext>
                </a:extLst>
              </a:tr>
              <a:tr h="280176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RF-008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permitir que o usuário pesquise os animais cadastrados pelo bairro que foi visto pela última vez.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12786"/>
                  </a:ext>
                </a:extLst>
              </a:tr>
              <a:tr h="280176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RF-009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permitir que o usuário compartilhe as informações dos animais em plataformas de redes sociais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BAIXA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2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528354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28308" y="164012"/>
            <a:ext cx="71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56571" y="130629"/>
            <a:ext cx="104503" cy="126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09154" y="1828800"/>
            <a:ext cx="11573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Não Funcionais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21400"/>
              </p:ext>
            </p:extLst>
          </p:nvPr>
        </p:nvGraphicFramePr>
        <p:xfrm>
          <a:off x="509452" y="2390502"/>
          <a:ext cx="11064239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842830473"/>
                    </a:ext>
                  </a:extLst>
                </a:gridCol>
                <a:gridCol w="8151221">
                  <a:extLst>
                    <a:ext uri="{9D8B030D-6E8A-4147-A177-3AD203B41FA5}">
                      <a16:colId xmlns:a16="http://schemas.microsoft.com/office/drawing/2014/main" val="517885309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1071681292"/>
                    </a:ext>
                  </a:extLst>
                </a:gridCol>
              </a:tblGrid>
              <a:tr h="280176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9E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Descrição do Requisito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9E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Prioridade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49E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932"/>
                  </a:ext>
                </a:extLst>
              </a:tr>
              <a:tr h="490308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RNF-001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ser publicado em um ambiente acessível publicamente na Internet (Repl.it, GitHub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Pages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Heroku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ALTA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231412"/>
                  </a:ext>
                </a:extLst>
              </a:tr>
              <a:tr h="280176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RNF-002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deverá ser responsivo permitindo a visualização em um celular de forma adequada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ALTA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0462"/>
                  </a:ext>
                </a:extLst>
              </a:tr>
              <a:tr h="280176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RNF-003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ter bom nível de contraste entre os elementos da tela em conformidade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12786"/>
                  </a:ext>
                </a:extLst>
              </a:tr>
              <a:tr h="280176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RNF-004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site deve ser compatível com os principais navegadores do mercado (Google Chrome, Firefox, Microsoft Edge)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ALTA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2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528354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28308" y="164012"/>
            <a:ext cx="71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56571" y="130629"/>
            <a:ext cx="104503" cy="126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09154" y="1828800"/>
            <a:ext cx="11573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Tela Principal – Home</a:t>
            </a:r>
          </a:p>
          <a:p>
            <a:pPr lvl="1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76" y="2182743"/>
            <a:ext cx="6163356" cy="44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528354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28308" y="164012"/>
            <a:ext cx="71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56571" y="130629"/>
            <a:ext cx="104503" cy="126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09154" y="1828800"/>
            <a:ext cx="1157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Pesquisa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github.com/ICEI-PUC-Minas-PMV-ADS/pmv-ads-2022-1-e1-proj-web-t2-face-pet/raw/9fb65706c4e42529c9d3cde89b50e1e1f7ae7d61/docs/img/Captura%20de%20ecr%C3%A3%202022-06-03%202310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00" y="2677568"/>
            <a:ext cx="6790251" cy="34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528354"/>
          </a:xfrm>
          <a:prstGeom prst="rect">
            <a:avLst/>
          </a:prstGeom>
          <a:solidFill>
            <a:srgbClr val="349E41"/>
          </a:solidFill>
          <a:ln>
            <a:solidFill>
              <a:srgbClr val="349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28308" y="164012"/>
            <a:ext cx="714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1756571" y="130629"/>
            <a:ext cx="104503" cy="1267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87383" y="1841863"/>
            <a:ext cx="11573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Formulários de cadastro para animais perdidos e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encontrados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ser-images.githubusercontent.com/100412134/172958365-85883fa1-a7be-46c7-aedd-2f5c572d6f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5" y="2429661"/>
            <a:ext cx="4658089" cy="413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0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748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</dc:creator>
  <cp:lastModifiedBy>Thais</cp:lastModifiedBy>
  <cp:revision>24</cp:revision>
  <dcterms:created xsi:type="dcterms:W3CDTF">2022-04-02T17:48:23Z</dcterms:created>
  <dcterms:modified xsi:type="dcterms:W3CDTF">2022-06-25T14:18:03Z</dcterms:modified>
</cp:coreProperties>
</file>