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4FC039B-0993-4F63-9367-FA2788453EFF}" type="datetimeFigureOut">
              <a:rPr lang="pt-BR" smtClean="0"/>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DBCA73B-7301-49BA-A356-831A9D2406DF}"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142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24FC039B-0993-4F63-9367-FA2788453EFF}" type="datetimeFigureOut">
              <a:rPr lang="pt-BR" smtClean="0"/>
              <a:t>26/06/2022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184308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C039B-0993-4F63-9367-FA2788453EFF}" type="datetimeFigureOut">
              <a:rPr lang="pt-BR" smtClean="0"/>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350425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C039B-0993-4F63-9367-FA2788453EFF}" type="datetimeFigureOut">
              <a:rPr lang="pt-BR" smtClean="0"/>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DBCA73B-7301-49BA-A356-831A9D2406DF}"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8168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C039B-0993-4F63-9367-FA2788453EFF}" type="datetimeFigureOut">
              <a:rPr lang="pt-BR" smtClean="0"/>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3701110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C039B-0993-4F63-9367-FA2788453EFF}" type="datetimeFigureOut">
              <a:rPr lang="pt-BR" smtClean="0"/>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DBCA73B-7301-49BA-A356-831A9D2406DF}"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10454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C039B-0993-4F63-9367-FA2788453EFF}" type="datetimeFigureOut">
              <a:rPr lang="pt-BR" smtClean="0"/>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2352341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FC039B-0993-4F63-9367-FA2788453EFF}" type="datetimeFigureOut">
              <a:rPr lang="pt-BR" smtClean="0"/>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1410786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FC039B-0993-4F63-9367-FA2788453EFF}" type="datetimeFigureOut">
              <a:rPr lang="pt-BR" smtClean="0"/>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297275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FC039B-0993-4F63-9367-FA2788453EFF}" type="datetimeFigureOut">
              <a:rPr lang="pt-BR" smtClean="0"/>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41335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C039B-0993-4F63-9367-FA2788453EFF}" type="datetimeFigureOut">
              <a:rPr lang="pt-BR" smtClean="0"/>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222412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4FC039B-0993-4F63-9367-FA2788453EFF}" type="datetimeFigureOut">
              <a:rPr lang="pt-BR" smtClean="0"/>
              <a:t>26/06/2022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221070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4FC039B-0993-4F63-9367-FA2788453EFF}" type="datetimeFigureOut">
              <a:rPr lang="pt-BR" smtClean="0"/>
              <a:t>26/06/2022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14034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4FC039B-0993-4F63-9367-FA2788453EFF}" type="datetimeFigureOut">
              <a:rPr lang="pt-BR" smtClean="0"/>
              <a:t>26/06/2022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259079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C039B-0993-4F63-9367-FA2788453EFF}" type="datetimeFigureOut">
              <a:rPr lang="pt-BR" smtClean="0"/>
              <a:t>26/06/2022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255274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FC039B-0993-4F63-9367-FA2788453EFF}" type="datetimeFigureOut">
              <a:rPr lang="pt-BR" smtClean="0"/>
              <a:t>26/06/2022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369014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FC039B-0993-4F63-9367-FA2788453EFF}" type="datetimeFigureOut">
              <a:rPr lang="pt-BR" smtClean="0"/>
              <a:t>26/06/2022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DBCA73B-7301-49BA-A356-831A9D2406DF}" type="slidenum">
              <a:rPr lang="pt-BR" smtClean="0"/>
              <a:t>‹nº›</a:t>
            </a:fld>
            <a:endParaRPr lang="pt-BR"/>
          </a:p>
        </p:txBody>
      </p:sp>
    </p:spTree>
    <p:extLst>
      <p:ext uri="{BB962C8B-B14F-4D97-AF65-F5344CB8AC3E}">
        <p14:creationId xmlns:p14="http://schemas.microsoft.com/office/powerpoint/2010/main" val="423790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4FC039B-0993-4F63-9367-FA2788453EFF}" type="datetimeFigureOut">
              <a:rPr lang="pt-BR" smtClean="0"/>
              <a:t>26/06/2022</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DBCA73B-7301-49BA-A356-831A9D2406DF}" type="slidenum">
              <a:rPr lang="pt-BR" smtClean="0"/>
              <a:t>‹nº›</a:t>
            </a:fld>
            <a:endParaRPr lang="pt-BR"/>
          </a:p>
        </p:txBody>
      </p:sp>
    </p:spTree>
    <p:extLst>
      <p:ext uri="{BB962C8B-B14F-4D97-AF65-F5344CB8AC3E}">
        <p14:creationId xmlns:p14="http://schemas.microsoft.com/office/powerpoint/2010/main" val="23569354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62DB-027F-48F0-A284-D7FF266E8481}"/>
              </a:ext>
            </a:extLst>
          </p:cNvPr>
          <p:cNvSpPr>
            <a:spLocks noGrp="1"/>
          </p:cNvSpPr>
          <p:nvPr>
            <p:ph type="ctrTitle"/>
          </p:nvPr>
        </p:nvSpPr>
        <p:spPr/>
        <p:txBody>
          <a:bodyPr/>
          <a:lstStyle/>
          <a:p>
            <a:r>
              <a:rPr lang="pt-BR" b="1" i="0" dirty="0">
                <a:solidFill>
                  <a:srgbClr val="C9D1D9"/>
                </a:solidFill>
                <a:effectLst/>
                <a:latin typeface="-apple-system"/>
              </a:rPr>
              <a:t>DIGITAL VEHICLE PROTECTION</a:t>
            </a:r>
            <a:br>
              <a:rPr lang="pt-BR" b="1" i="0" dirty="0">
                <a:solidFill>
                  <a:srgbClr val="C9D1D9"/>
                </a:solidFill>
                <a:effectLst/>
                <a:latin typeface="-apple-system"/>
              </a:rPr>
            </a:br>
            <a:endParaRPr lang="pt-BR" dirty="0"/>
          </a:p>
        </p:txBody>
      </p:sp>
      <p:sp>
        <p:nvSpPr>
          <p:cNvPr id="3" name="Subtítulo 2">
            <a:extLst>
              <a:ext uri="{FF2B5EF4-FFF2-40B4-BE49-F238E27FC236}">
                <a16:creationId xmlns:a16="http://schemas.microsoft.com/office/drawing/2014/main" id="{EEB7C57C-EE91-F5D2-F19D-96AFEA8DB3B5}"/>
              </a:ext>
            </a:extLst>
          </p:cNvPr>
          <p:cNvSpPr>
            <a:spLocks noGrp="1"/>
          </p:cNvSpPr>
          <p:nvPr>
            <p:ph type="subTitle" idx="1"/>
          </p:nvPr>
        </p:nvSpPr>
        <p:spPr/>
        <p:txBody>
          <a:bodyPr/>
          <a:lstStyle/>
          <a:p>
            <a:pPr algn="l">
              <a:buFont typeface="Arial" panose="020B0604020202020204" pitchFamily="34" charset="0"/>
              <a:buChar char="•"/>
            </a:pPr>
            <a:r>
              <a:rPr lang="pt-BR" b="0" i="0" dirty="0">
                <a:solidFill>
                  <a:srgbClr val="C9D1D9"/>
                </a:solidFill>
                <a:effectLst/>
                <a:latin typeface="-apple-system"/>
              </a:rPr>
              <a:t>Victor Marcos </a:t>
            </a:r>
            <a:r>
              <a:rPr lang="pt-BR" b="0" i="0" dirty="0" err="1">
                <a:solidFill>
                  <a:srgbClr val="C9D1D9"/>
                </a:solidFill>
                <a:effectLst/>
                <a:latin typeface="-apple-system"/>
              </a:rPr>
              <a:t>Olivera</a:t>
            </a:r>
            <a:r>
              <a:rPr lang="pt-BR" b="0" i="0" dirty="0">
                <a:solidFill>
                  <a:srgbClr val="C9D1D9"/>
                </a:solidFill>
                <a:effectLst/>
                <a:latin typeface="-apple-system"/>
              </a:rPr>
              <a:t> Vieira</a:t>
            </a:r>
          </a:p>
          <a:p>
            <a:pPr algn="l">
              <a:buFont typeface="Arial" panose="020B0604020202020204" pitchFamily="34" charset="0"/>
              <a:buChar char="•"/>
            </a:pPr>
            <a:r>
              <a:rPr lang="pt-BR" b="0" i="0" dirty="0">
                <a:solidFill>
                  <a:srgbClr val="C9D1D9"/>
                </a:solidFill>
                <a:effectLst/>
                <a:latin typeface="-apple-system"/>
              </a:rPr>
              <a:t>Anderson Do Carmo Ramos</a:t>
            </a:r>
          </a:p>
          <a:p>
            <a:pPr algn="l">
              <a:buFont typeface="Arial" panose="020B0604020202020204" pitchFamily="34" charset="0"/>
              <a:buChar char="•"/>
            </a:pPr>
            <a:r>
              <a:rPr lang="pt-BR" b="0" i="0" dirty="0">
                <a:solidFill>
                  <a:srgbClr val="C9D1D9"/>
                </a:solidFill>
                <a:effectLst/>
                <a:latin typeface="-apple-system"/>
              </a:rPr>
              <a:t>Leandro Furtado De Souza</a:t>
            </a:r>
          </a:p>
          <a:p>
            <a:pPr algn="l">
              <a:buFont typeface="Arial" panose="020B0604020202020204" pitchFamily="34" charset="0"/>
              <a:buChar char="•"/>
            </a:pPr>
            <a:r>
              <a:rPr lang="pt-BR" b="0" i="0" dirty="0">
                <a:solidFill>
                  <a:srgbClr val="C9D1D9"/>
                </a:solidFill>
                <a:effectLst/>
                <a:latin typeface="-apple-system"/>
              </a:rPr>
              <a:t>Vinicius Ottoni Guimarães Soares</a:t>
            </a:r>
          </a:p>
          <a:p>
            <a:endParaRPr lang="pt-BR" dirty="0"/>
          </a:p>
        </p:txBody>
      </p:sp>
    </p:spTree>
    <p:extLst>
      <p:ext uri="{BB962C8B-B14F-4D97-AF65-F5344CB8AC3E}">
        <p14:creationId xmlns:p14="http://schemas.microsoft.com/office/powerpoint/2010/main" val="336184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2D5B918-764D-14E5-D31E-63E8D0C7925F}"/>
              </a:ext>
            </a:extLst>
          </p:cNvPr>
          <p:cNvSpPr>
            <a:spLocks noGrp="1"/>
          </p:cNvSpPr>
          <p:nvPr>
            <p:ph type="title"/>
          </p:nvPr>
        </p:nvSpPr>
        <p:spPr>
          <a:xfrm>
            <a:off x="684211" y="2078240"/>
            <a:ext cx="11071102" cy="4164298"/>
          </a:xfrm>
        </p:spPr>
        <p:txBody>
          <a:bodyPr>
            <a:normAutofit/>
          </a:bodyPr>
          <a:lstStyle/>
          <a:p>
            <a:pPr>
              <a:buClr>
                <a:schemeClr val="tx1">
                  <a:lumMod val="95000"/>
                </a:schemeClr>
              </a:buClr>
              <a:buSzPct val="100000"/>
            </a:pPr>
            <a:r>
              <a:rPr lang="pt-BR" sz="3200" b="0" i="0" dirty="0">
                <a:solidFill>
                  <a:srgbClr val="C9D1D9"/>
                </a:solidFill>
                <a:effectLst/>
                <a:latin typeface="-apple-system"/>
              </a:rPr>
              <a:t>O problema que a aplicação pretende solucionar é a dificuldade em emitir boletos vencidos por parte do cliente, em contratar os planos de forma rápida, em entrar em contato aos horários que é comercial ou em horários indisponíveis e a falta de transparência nos planos contratados.</a:t>
            </a:r>
            <a:endParaRPr lang="pt-BR" sz="5400" dirty="0"/>
          </a:p>
        </p:txBody>
      </p:sp>
      <p:sp>
        <p:nvSpPr>
          <p:cNvPr id="5" name="Espaço Reservado para Conteúdo 4">
            <a:extLst>
              <a:ext uri="{FF2B5EF4-FFF2-40B4-BE49-F238E27FC236}">
                <a16:creationId xmlns:a16="http://schemas.microsoft.com/office/drawing/2014/main" id="{36CC0E6F-CD41-40C7-D16F-7DB59931A893}"/>
              </a:ext>
            </a:extLst>
          </p:cNvPr>
          <p:cNvSpPr>
            <a:spLocks noGrp="1"/>
          </p:cNvSpPr>
          <p:nvPr>
            <p:ph idx="1"/>
          </p:nvPr>
        </p:nvSpPr>
        <p:spPr>
          <a:xfrm>
            <a:off x="684211" y="685800"/>
            <a:ext cx="11071103" cy="1011115"/>
          </a:xfrm>
        </p:spPr>
        <p:txBody>
          <a:bodyPr>
            <a:normAutofit lnSpcReduction="10000"/>
          </a:bodyPr>
          <a:lstStyle/>
          <a:p>
            <a:pPr marL="0" indent="0" algn="ctr">
              <a:buNone/>
            </a:pPr>
            <a:r>
              <a:rPr lang="pt-BR" sz="6600" dirty="0"/>
              <a:t>PROBLEMA</a:t>
            </a:r>
          </a:p>
        </p:txBody>
      </p:sp>
    </p:spTree>
    <p:extLst>
      <p:ext uri="{BB962C8B-B14F-4D97-AF65-F5344CB8AC3E}">
        <p14:creationId xmlns:p14="http://schemas.microsoft.com/office/powerpoint/2010/main" val="130474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2D5B918-764D-14E5-D31E-63E8D0C7925F}"/>
              </a:ext>
            </a:extLst>
          </p:cNvPr>
          <p:cNvSpPr>
            <a:spLocks noGrp="1"/>
          </p:cNvSpPr>
          <p:nvPr>
            <p:ph type="title"/>
          </p:nvPr>
        </p:nvSpPr>
        <p:spPr>
          <a:xfrm>
            <a:off x="684211" y="2078240"/>
            <a:ext cx="11071102" cy="4164298"/>
          </a:xfrm>
        </p:spPr>
        <p:txBody>
          <a:bodyPr>
            <a:normAutofit/>
          </a:bodyPr>
          <a:lstStyle/>
          <a:p>
            <a:pPr>
              <a:buClr>
                <a:schemeClr val="tx1">
                  <a:lumMod val="95000"/>
                </a:schemeClr>
              </a:buClr>
              <a:buSzPct val="100000"/>
            </a:pPr>
            <a:r>
              <a:rPr lang="pt-BR" sz="3200" b="0" i="0" dirty="0">
                <a:solidFill>
                  <a:srgbClr val="C9D1D9"/>
                </a:solidFill>
                <a:effectLst/>
                <a:latin typeface="-apple-system"/>
              </a:rPr>
              <a:t>A aplicação web é direcionada à todas as pessoas maiores de 18 anos, as quais pretendem adquirir ou já tem um veículo automotor, que não tem tempo de se deslocar para uma agência física ou desejam um jeito completamente prático de contratar uma boa proteção automotiva com diversos opcionais.</a:t>
            </a:r>
            <a:endParaRPr lang="pt-BR" sz="5400" dirty="0"/>
          </a:p>
        </p:txBody>
      </p:sp>
      <p:sp>
        <p:nvSpPr>
          <p:cNvPr id="5" name="Espaço Reservado para Conteúdo 4">
            <a:extLst>
              <a:ext uri="{FF2B5EF4-FFF2-40B4-BE49-F238E27FC236}">
                <a16:creationId xmlns:a16="http://schemas.microsoft.com/office/drawing/2014/main" id="{36CC0E6F-CD41-40C7-D16F-7DB59931A893}"/>
              </a:ext>
            </a:extLst>
          </p:cNvPr>
          <p:cNvSpPr>
            <a:spLocks noGrp="1"/>
          </p:cNvSpPr>
          <p:nvPr>
            <p:ph idx="1"/>
          </p:nvPr>
        </p:nvSpPr>
        <p:spPr>
          <a:xfrm>
            <a:off x="684211" y="685800"/>
            <a:ext cx="11071103" cy="1011115"/>
          </a:xfrm>
        </p:spPr>
        <p:txBody>
          <a:bodyPr>
            <a:normAutofit lnSpcReduction="10000"/>
          </a:bodyPr>
          <a:lstStyle/>
          <a:p>
            <a:pPr marL="0" indent="0" algn="ctr">
              <a:buNone/>
            </a:pPr>
            <a:r>
              <a:rPr lang="pt-BR" sz="6600" dirty="0"/>
              <a:t>PÚBLICO-ALVO</a:t>
            </a:r>
          </a:p>
        </p:txBody>
      </p:sp>
    </p:spTree>
    <p:extLst>
      <p:ext uri="{BB962C8B-B14F-4D97-AF65-F5344CB8AC3E}">
        <p14:creationId xmlns:p14="http://schemas.microsoft.com/office/powerpoint/2010/main" val="208201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a:extLst>
              <a:ext uri="{FF2B5EF4-FFF2-40B4-BE49-F238E27FC236}">
                <a16:creationId xmlns:a16="http://schemas.microsoft.com/office/drawing/2014/main" id="{36CC0E6F-CD41-40C7-D16F-7DB59931A893}"/>
              </a:ext>
            </a:extLst>
          </p:cNvPr>
          <p:cNvSpPr>
            <a:spLocks noGrp="1"/>
          </p:cNvSpPr>
          <p:nvPr>
            <p:ph idx="1"/>
          </p:nvPr>
        </p:nvSpPr>
        <p:spPr>
          <a:xfrm>
            <a:off x="684211" y="685800"/>
            <a:ext cx="11071103" cy="1011115"/>
          </a:xfrm>
        </p:spPr>
        <p:txBody>
          <a:bodyPr>
            <a:normAutofit fontScale="92500" lnSpcReduction="10000"/>
          </a:bodyPr>
          <a:lstStyle/>
          <a:p>
            <a:pPr marL="0" indent="0" algn="ctr">
              <a:buNone/>
            </a:pPr>
            <a:r>
              <a:rPr lang="pt-BR" sz="6600" dirty="0"/>
              <a:t>FUNCIONALIDADES</a:t>
            </a:r>
          </a:p>
        </p:txBody>
      </p:sp>
      <p:pic>
        <p:nvPicPr>
          <p:cNvPr id="7" name="Imagem 6">
            <a:extLst>
              <a:ext uri="{FF2B5EF4-FFF2-40B4-BE49-F238E27FC236}">
                <a16:creationId xmlns:a16="http://schemas.microsoft.com/office/drawing/2014/main" id="{256B1184-C1DF-AA0B-700F-B3061122EB38}"/>
              </a:ext>
            </a:extLst>
          </p:cNvPr>
          <p:cNvPicPr>
            <a:picLocks noChangeAspect="1"/>
          </p:cNvPicPr>
          <p:nvPr/>
        </p:nvPicPr>
        <p:blipFill>
          <a:blip r:embed="rId2"/>
          <a:stretch>
            <a:fillRect/>
          </a:stretch>
        </p:blipFill>
        <p:spPr>
          <a:xfrm>
            <a:off x="175888" y="1793631"/>
            <a:ext cx="3351458" cy="4000128"/>
          </a:xfrm>
          <a:prstGeom prst="rect">
            <a:avLst/>
          </a:prstGeom>
        </p:spPr>
      </p:pic>
      <p:sp>
        <p:nvSpPr>
          <p:cNvPr id="8" name="CaixaDeTexto 7">
            <a:extLst>
              <a:ext uri="{FF2B5EF4-FFF2-40B4-BE49-F238E27FC236}">
                <a16:creationId xmlns:a16="http://schemas.microsoft.com/office/drawing/2014/main" id="{F9911E42-A91A-687A-6A1F-EBC0663E4007}"/>
              </a:ext>
            </a:extLst>
          </p:cNvPr>
          <p:cNvSpPr txBox="1"/>
          <p:nvPr/>
        </p:nvSpPr>
        <p:spPr>
          <a:xfrm>
            <a:off x="684211" y="6110654"/>
            <a:ext cx="3193197" cy="523220"/>
          </a:xfrm>
          <a:prstGeom prst="rect">
            <a:avLst/>
          </a:prstGeom>
          <a:noFill/>
        </p:spPr>
        <p:txBody>
          <a:bodyPr wrap="square" rtlCol="0">
            <a:spAutoFit/>
          </a:bodyPr>
          <a:lstStyle/>
          <a:p>
            <a:pPr algn="ctr"/>
            <a:r>
              <a:rPr lang="pt-BR" sz="2800" dirty="0">
                <a:latin typeface="-apple-system"/>
              </a:rPr>
              <a:t>Home Page</a:t>
            </a:r>
          </a:p>
        </p:txBody>
      </p:sp>
      <p:pic>
        <p:nvPicPr>
          <p:cNvPr id="10" name="Imagem 9">
            <a:extLst>
              <a:ext uri="{FF2B5EF4-FFF2-40B4-BE49-F238E27FC236}">
                <a16:creationId xmlns:a16="http://schemas.microsoft.com/office/drawing/2014/main" id="{909AB9A2-B367-C78B-3E6D-BBBD128085F1}"/>
              </a:ext>
            </a:extLst>
          </p:cNvPr>
          <p:cNvPicPr>
            <a:picLocks noChangeAspect="1"/>
          </p:cNvPicPr>
          <p:nvPr/>
        </p:nvPicPr>
        <p:blipFill>
          <a:blip r:embed="rId3"/>
          <a:stretch>
            <a:fillRect/>
          </a:stretch>
        </p:blipFill>
        <p:spPr>
          <a:xfrm>
            <a:off x="3699419" y="1793631"/>
            <a:ext cx="5040685" cy="4000128"/>
          </a:xfrm>
          <a:prstGeom prst="rect">
            <a:avLst/>
          </a:prstGeom>
        </p:spPr>
      </p:pic>
      <p:sp>
        <p:nvSpPr>
          <p:cNvPr id="11" name="CaixaDeTexto 10">
            <a:extLst>
              <a:ext uri="{FF2B5EF4-FFF2-40B4-BE49-F238E27FC236}">
                <a16:creationId xmlns:a16="http://schemas.microsoft.com/office/drawing/2014/main" id="{EFFAC779-058A-BE1E-A664-F650742AF072}"/>
              </a:ext>
            </a:extLst>
          </p:cNvPr>
          <p:cNvSpPr txBox="1"/>
          <p:nvPr/>
        </p:nvSpPr>
        <p:spPr>
          <a:xfrm>
            <a:off x="3995307" y="6082118"/>
            <a:ext cx="4448908" cy="523220"/>
          </a:xfrm>
          <a:prstGeom prst="rect">
            <a:avLst/>
          </a:prstGeom>
          <a:noFill/>
        </p:spPr>
        <p:txBody>
          <a:bodyPr wrap="square" rtlCol="0">
            <a:spAutoFit/>
          </a:bodyPr>
          <a:lstStyle/>
          <a:p>
            <a:pPr algn="ctr"/>
            <a:r>
              <a:rPr lang="pt-BR" sz="2800" dirty="0">
                <a:latin typeface="-apple-system"/>
              </a:rPr>
              <a:t>Pré-Cotação</a:t>
            </a:r>
          </a:p>
        </p:txBody>
      </p:sp>
      <p:pic>
        <p:nvPicPr>
          <p:cNvPr id="13" name="Imagem 12">
            <a:extLst>
              <a:ext uri="{FF2B5EF4-FFF2-40B4-BE49-F238E27FC236}">
                <a16:creationId xmlns:a16="http://schemas.microsoft.com/office/drawing/2014/main" id="{1A76AAD5-E0DF-53F6-B226-24C0D4AD7CED}"/>
              </a:ext>
            </a:extLst>
          </p:cNvPr>
          <p:cNvPicPr>
            <a:picLocks noChangeAspect="1"/>
          </p:cNvPicPr>
          <p:nvPr/>
        </p:nvPicPr>
        <p:blipFill>
          <a:blip r:embed="rId4"/>
          <a:stretch>
            <a:fillRect/>
          </a:stretch>
        </p:blipFill>
        <p:spPr>
          <a:xfrm>
            <a:off x="8912177" y="1793631"/>
            <a:ext cx="3103935" cy="4000128"/>
          </a:xfrm>
          <a:prstGeom prst="rect">
            <a:avLst/>
          </a:prstGeom>
        </p:spPr>
      </p:pic>
      <p:sp>
        <p:nvSpPr>
          <p:cNvPr id="14" name="CaixaDeTexto 13">
            <a:extLst>
              <a:ext uri="{FF2B5EF4-FFF2-40B4-BE49-F238E27FC236}">
                <a16:creationId xmlns:a16="http://schemas.microsoft.com/office/drawing/2014/main" id="{D1BB352B-DB1F-949B-F9F6-89DF2A7B7F93}"/>
              </a:ext>
            </a:extLst>
          </p:cNvPr>
          <p:cNvSpPr txBox="1"/>
          <p:nvPr/>
        </p:nvSpPr>
        <p:spPr>
          <a:xfrm>
            <a:off x="8562114" y="6110654"/>
            <a:ext cx="3694913" cy="523220"/>
          </a:xfrm>
          <a:prstGeom prst="rect">
            <a:avLst/>
          </a:prstGeom>
          <a:noFill/>
        </p:spPr>
        <p:txBody>
          <a:bodyPr wrap="square" rtlCol="0">
            <a:spAutoFit/>
          </a:bodyPr>
          <a:lstStyle/>
          <a:p>
            <a:pPr algn="ctr"/>
            <a:r>
              <a:rPr lang="pt-BR" sz="2800" dirty="0">
                <a:latin typeface="-apple-system"/>
              </a:rPr>
              <a:t>Trabalhe Conosco</a:t>
            </a:r>
          </a:p>
        </p:txBody>
      </p:sp>
    </p:spTree>
    <p:extLst>
      <p:ext uri="{BB962C8B-B14F-4D97-AF65-F5344CB8AC3E}">
        <p14:creationId xmlns:p14="http://schemas.microsoft.com/office/powerpoint/2010/main" val="394667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a:extLst>
              <a:ext uri="{FF2B5EF4-FFF2-40B4-BE49-F238E27FC236}">
                <a16:creationId xmlns:a16="http://schemas.microsoft.com/office/drawing/2014/main" id="{36CC0E6F-CD41-40C7-D16F-7DB59931A893}"/>
              </a:ext>
            </a:extLst>
          </p:cNvPr>
          <p:cNvSpPr>
            <a:spLocks noGrp="1"/>
          </p:cNvSpPr>
          <p:nvPr>
            <p:ph idx="1"/>
          </p:nvPr>
        </p:nvSpPr>
        <p:spPr>
          <a:xfrm>
            <a:off x="684211" y="685800"/>
            <a:ext cx="11071103" cy="1011115"/>
          </a:xfrm>
        </p:spPr>
        <p:txBody>
          <a:bodyPr>
            <a:normAutofit fontScale="92500" lnSpcReduction="10000"/>
          </a:bodyPr>
          <a:lstStyle/>
          <a:p>
            <a:pPr marL="0" indent="0" algn="ctr">
              <a:buNone/>
            </a:pPr>
            <a:r>
              <a:rPr lang="pt-BR" sz="6600" dirty="0"/>
              <a:t>FUNCIONALIDADES</a:t>
            </a:r>
          </a:p>
        </p:txBody>
      </p:sp>
      <p:pic>
        <p:nvPicPr>
          <p:cNvPr id="3" name="Imagem 2">
            <a:extLst>
              <a:ext uri="{FF2B5EF4-FFF2-40B4-BE49-F238E27FC236}">
                <a16:creationId xmlns:a16="http://schemas.microsoft.com/office/drawing/2014/main" id="{8971ED63-23E4-D647-A0E1-3E3EE77FFD26}"/>
              </a:ext>
            </a:extLst>
          </p:cNvPr>
          <p:cNvPicPr>
            <a:picLocks noChangeAspect="1"/>
          </p:cNvPicPr>
          <p:nvPr/>
        </p:nvPicPr>
        <p:blipFill>
          <a:blip r:embed="rId2"/>
          <a:stretch>
            <a:fillRect/>
          </a:stretch>
        </p:blipFill>
        <p:spPr>
          <a:xfrm>
            <a:off x="255309" y="1696915"/>
            <a:ext cx="2778037" cy="3745523"/>
          </a:xfrm>
          <a:prstGeom prst="rect">
            <a:avLst/>
          </a:prstGeom>
        </p:spPr>
      </p:pic>
      <p:sp>
        <p:nvSpPr>
          <p:cNvPr id="4" name="CaixaDeTexto 3">
            <a:extLst>
              <a:ext uri="{FF2B5EF4-FFF2-40B4-BE49-F238E27FC236}">
                <a16:creationId xmlns:a16="http://schemas.microsoft.com/office/drawing/2014/main" id="{BAFAE60F-E63C-BC76-9DBC-3240CB483549}"/>
              </a:ext>
            </a:extLst>
          </p:cNvPr>
          <p:cNvSpPr txBox="1"/>
          <p:nvPr/>
        </p:nvSpPr>
        <p:spPr>
          <a:xfrm>
            <a:off x="368648" y="5794130"/>
            <a:ext cx="2551358" cy="523220"/>
          </a:xfrm>
          <a:prstGeom prst="rect">
            <a:avLst/>
          </a:prstGeom>
          <a:noFill/>
        </p:spPr>
        <p:txBody>
          <a:bodyPr wrap="square" rtlCol="0">
            <a:spAutoFit/>
          </a:bodyPr>
          <a:lstStyle/>
          <a:p>
            <a:pPr algn="ctr"/>
            <a:r>
              <a:rPr lang="pt-BR" sz="2800" dirty="0">
                <a:latin typeface="-apple-system"/>
              </a:rPr>
              <a:t>Avaliações</a:t>
            </a:r>
          </a:p>
        </p:txBody>
      </p:sp>
      <p:pic>
        <p:nvPicPr>
          <p:cNvPr id="9" name="Imagem 8">
            <a:extLst>
              <a:ext uri="{FF2B5EF4-FFF2-40B4-BE49-F238E27FC236}">
                <a16:creationId xmlns:a16="http://schemas.microsoft.com/office/drawing/2014/main" id="{00DCC509-32A3-0078-EB10-1421ADE35904}"/>
              </a:ext>
            </a:extLst>
          </p:cNvPr>
          <p:cNvPicPr>
            <a:picLocks noChangeAspect="1"/>
          </p:cNvPicPr>
          <p:nvPr/>
        </p:nvPicPr>
        <p:blipFill>
          <a:blip r:embed="rId3"/>
          <a:stretch>
            <a:fillRect/>
          </a:stretch>
        </p:blipFill>
        <p:spPr>
          <a:xfrm>
            <a:off x="3343573" y="1696915"/>
            <a:ext cx="4261773" cy="3745523"/>
          </a:xfrm>
          <a:prstGeom prst="rect">
            <a:avLst/>
          </a:prstGeom>
        </p:spPr>
      </p:pic>
      <p:sp>
        <p:nvSpPr>
          <p:cNvPr id="12" name="CaixaDeTexto 11">
            <a:extLst>
              <a:ext uri="{FF2B5EF4-FFF2-40B4-BE49-F238E27FC236}">
                <a16:creationId xmlns:a16="http://schemas.microsoft.com/office/drawing/2014/main" id="{EDF86B75-54E1-34B3-CEBD-359E63522542}"/>
              </a:ext>
            </a:extLst>
          </p:cNvPr>
          <p:cNvSpPr txBox="1"/>
          <p:nvPr/>
        </p:nvSpPr>
        <p:spPr>
          <a:xfrm>
            <a:off x="3463373" y="5794130"/>
            <a:ext cx="4141973" cy="523220"/>
          </a:xfrm>
          <a:prstGeom prst="rect">
            <a:avLst/>
          </a:prstGeom>
          <a:noFill/>
        </p:spPr>
        <p:txBody>
          <a:bodyPr wrap="square" rtlCol="0">
            <a:spAutoFit/>
          </a:bodyPr>
          <a:lstStyle/>
          <a:p>
            <a:pPr algn="ctr"/>
            <a:r>
              <a:rPr lang="pt-BR" sz="2800" dirty="0">
                <a:latin typeface="-apple-system"/>
              </a:rPr>
              <a:t>Página de login</a:t>
            </a:r>
          </a:p>
        </p:txBody>
      </p:sp>
      <p:pic>
        <p:nvPicPr>
          <p:cNvPr id="16" name="Imagem 15">
            <a:extLst>
              <a:ext uri="{FF2B5EF4-FFF2-40B4-BE49-F238E27FC236}">
                <a16:creationId xmlns:a16="http://schemas.microsoft.com/office/drawing/2014/main" id="{13D8B724-4D51-DBD4-7EDD-080153844F7F}"/>
              </a:ext>
            </a:extLst>
          </p:cNvPr>
          <p:cNvPicPr>
            <a:picLocks noChangeAspect="1"/>
          </p:cNvPicPr>
          <p:nvPr/>
        </p:nvPicPr>
        <p:blipFill>
          <a:blip r:embed="rId4"/>
          <a:stretch>
            <a:fillRect/>
          </a:stretch>
        </p:blipFill>
        <p:spPr>
          <a:xfrm>
            <a:off x="7812217" y="1696914"/>
            <a:ext cx="4057398" cy="3745523"/>
          </a:xfrm>
          <a:prstGeom prst="rect">
            <a:avLst/>
          </a:prstGeom>
        </p:spPr>
      </p:pic>
      <p:sp>
        <p:nvSpPr>
          <p:cNvPr id="17" name="CaixaDeTexto 16">
            <a:extLst>
              <a:ext uri="{FF2B5EF4-FFF2-40B4-BE49-F238E27FC236}">
                <a16:creationId xmlns:a16="http://schemas.microsoft.com/office/drawing/2014/main" id="{81CBE8C0-6194-0040-7575-89223444FAB6}"/>
              </a:ext>
            </a:extLst>
          </p:cNvPr>
          <p:cNvSpPr txBox="1"/>
          <p:nvPr/>
        </p:nvSpPr>
        <p:spPr>
          <a:xfrm>
            <a:off x="7877908" y="5794130"/>
            <a:ext cx="4057398" cy="523220"/>
          </a:xfrm>
          <a:prstGeom prst="rect">
            <a:avLst/>
          </a:prstGeom>
          <a:noFill/>
        </p:spPr>
        <p:txBody>
          <a:bodyPr wrap="square" rtlCol="0">
            <a:spAutoFit/>
          </a:bodyPr>
          <a:lstStyle/>
          <a:p>
            <a:pPr algn="ctr"/>
            <a:r>
              <a:rPr lang="pt-BR" sz="2800" dirty="0">
                <a:latin typeface="-apple-system"/>
              </a:rPr>
              <a:t>Impressão</a:t>
            </a:r>
            <a:r>
              <a:rPr lang="pt-BR" sz="2800" dirty="0"/>
              <a:t> de boletos</a:t>
            </a:r>
          </a:p>
        </p:txBody>
      </p:sp>
    </p:spTree>
    <p:extLst>
      <p:ext uri="{BB962C8B-B14F-4D97-AF65-F5344CB8AC3E}">
        <p14:creationId xmlns:p14="http://schemas.microsoft.com/office/powerpoint/2010/main" val="395774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2D5B918-764D-14E5-D31E-63E8D0C7925F}"/>
              </a:ext>
            </a:extLst>
          </p:cNvPr>
          <p:cNvSpPr>
            <a:spLocks noGrp="1"/>
          </p:cNvSpPr>
          <p:nvPr>
            <p:ph type="title"/>
          </p:nvPr>
        </p:nvSpPr>
        <p:spPr>
          <a:xfrm>
            <a:off x="684211" y="2078240"/>
            <a:ext cx="11071102" cy="4164298"/>
          </a:xfrm>
        </p:spPr>
        <p:txBody>
          <a:bodyPr>
            <a:normAutofit/>
          </a:bodyPr>
          <a:lstStyle/>
          <a:p>
            <a:pPr algn="ctr">
              <a:buClr>
                <a:schemeClr val="tx1">
                  <a:lumMod val="95000"/>
                </a:schemeClr>
              </a:buClr>
              <a:buSzPct val="100000"/>
            </a:pPr>
            <a:r>
              <a:rPr lang="pt-BR" sz="3200" b="0" i="0" dirty="0">
                <a:solidFill>
                  <a:srgbClr val="C9D1D9"/>
                </a:solidFill>
                <a:effectLst/>
                <a:latin typeface="-apple-system"/>
              </a:rPr>
              <a:t>Nesse projeto, podemos observar desafios e complexidades do dia-a-dia de uma equipe de desenvolvimento. Além disso, aprendemos a utilizar algumas ferramentas, como o GitHub projects, e tamb</a:t>
            </a:r>
            <a:r>
              <a:rPr lang="pt-BR" sz="3200" dirty="0">
                <a:solidFill>
                  <a:srgbClr val="C9D1D9"/>
                </a:solidFill>
                <a:latin typeface="-apple-system"/>
              </a:rPr>
              <a:t>ém</a:t>
            </a:r>
            <a:r>
              <a:rPr lang="pt-BR" sz="3200" b="0" i="0" dirty="0">
                <a:solidFill>
                  <a:srgbClr val="C9D1D9"/>
                </a:solidFill>
                <a:effectLst/>
                <a:latin typeface="-apple-system"/>
              </a:rPr>
              <a:t> a linguagem Javascript. </a:t>
            </a:r>
            <a:endParaRPr lang="pt-BR" sz="5400" dirty="0"/>
          </a:p>
        </p:txBody>
      </p:sp>
      <p:sp>
        <p:nvSpPr>
          <p:cNvPr id="5" name="Espaço Reservado para Conteúdo 4">
            <a:extLst>
              <a:ext uri="{FF2B5EF4-FFF2-40B4-BE49-F238E27FC236}">
                <a16:creationId xmlns:a16="http://schemas.microsoft.com/office/drawing/2014/main" id="{36CC0E6F-CD41-40C7-D16F-7DB59931A893}"/>
              </a:ext>
            </a:extLst>
          </p:cNvPr>
          <p:cNvSpPr>
            <a:spLocks noGrp="1"/>
          </p:cNvSpPr>
          <p:nvPr>
            <p:ph idx="1"/>
          </p:nvPr>
        </p:nvSpPr>
        <p:spPr>
          <a:xfrm>
            <a:off x="684211" y="685800"/>
            <a:ext cx="11071103" cy="1011115"/>
          </a:xfrm>
        </p:spPr>
        <p:txBody>
          <a:bodyPr>
            <a:normAutofit lnSpcReduction="10000"/>
          </a:bodyPr>
          <a:lstStyle/>
          <a:p>
            <a:pPr marL="0" indent="0" algn="ctr">
              <a:buNone/>
            </a:pPr>
            <a:r>
              <a:rPr lang="pt-BR" sz="6600" dirty="0"/>
              <a:t>CONCLUSÃO</a:t>
            </a:r>
          </a:p>
        </p:txBody>
      </p:sp>
    </p:spTree>
    <p:extLst>
      <p:ext uri="{BB962C8B-B14F-4D97-AF65-F5344CB8AC3E}">
        <p14:creationId xmlns:p14="http://schemas.microsoft.com/office/powerpoint/2010/main" val="4173778241"/>
      </p:ext>
    </p:extLst>
  </p:cSld>
  <p:clrMapOvr>
    <a:masterClrMapping/>
  </p:clrMapOvr>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TotalTime>
  <Words>174</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vt:i4>
      </vt:variant>
    </vt:vector>
  </HeadingPairs>
  <TitlesOfParts>
    <vt:vector size="11" baseType="lpstr">
      <vt:lpstr>-apple-system</vt:lpstr>
      <vt:lpstr>Arial</vt:lpstr>
      <vt:lpstr>Century Gothic</vt:lpstr>
      <vt:lpstr>Wingdings 3</vt:lpstr>
      <vt:lpstr>Fatia</vt:lpstr>
      <vt:lpstr>DIGITAL VEHICLE PROTECTION </vt:lpstr>
      <vt:lpstr>O problema que a aplicação pretende solucionar é a dificuldade em emitir boletos vencidos por parte do cliente, em contratar os planos de forma rápida, em entrar em contato aos horários que é comercial ou em horários indisponíveis e a falta de transparência nos planos contratados.</vt:lpstr>
      <vt:lpstr>A aplicação web é direcionada à todas as pessoas maiores de 18 anos, as quais pretendem adquirir ou já tem um veículo automotor, que não tem tempo de se deslocar para uma agência física ou desejam um jeito completamente prático de contratar uma boa proteção automotiva com diversos opcionais.</vt:lpstr>
      <vt:lpstr>Apresentação do PowerPoint</vt:lpstr>
      <vt:lpstr>Apresentação do PowerPoint</vt:lpstr>
      <vt:lpstr>Nesse projeto, podemos observar desafios e complexidades do dia-a-dia de uma equipe de desenvolvimento. Além disso, aprendemos a utilizar algumas ferramentas, como o GitHub projects, e também a linguagem Javascript.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VEHICLE PROTECTION </dc:title>
  <dc:creator>Vinicius Ottoni Soares</dc:creator>
  <cp:lastModifiedBy>Vinicius Ottoni Soares</cp:lastModifiedBy>
  <cp:revision>1</cp:revision>
  <dcterms:created xsi:type="dcterms:W3CDTF">2022-06-26T17:43:15Z</dcterms:created>
  <dcterms:modified xsi:type="dcterms:W3CDTF">2022-06-26T18:16:49Z</dcterms:modified>
</cp:coreProperties>
</file>