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468" y="2461860"/>
            <a:ext cx="8144134" cy="1373070"/>
          </a:xfrm>
        </p:spPr>
        <p:txBody>
          <a:bodyPr/>
          <a:lstStyle/>
          <a:p>
            <a:pPr algn="l"/>
            <a:r>
              <a:rPr lang="pt-BR" dirty="0" smtClean="0"/>
              <a:t>Encontre Seu Pet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102443"/>
            <a:ext cx="8144134" cy="2669060"/>
          </a:xfrm>
        </p:spPr>
        <p:txBody>
          <a:bodyPr>
            <a:normAutofit fontScale="77500" lnSpcReduction="20000"/>
          </a:bodyPr>
          <a:lstStyle/>
          <a:p>
            <a:pPr algn="l"/>
            <a:endParaRPr lang="pt-BR" dirty="0" smtClean="0"/>
          </a:p>
          <a:p>
            <a:pPr algn="l"/>
            <a:r>
              <a:rPr lang="pt-BR" dirty="0" smtClean="0"/>
              <a:t>Orientadora</a:t>
            </a:r>
            <a:r>
              <a:rPr lang="pt-BR" dirty="0"/>
              <a:t>:  Joyce Christina De Paiva Carvalho</a:t>
            </a:r>
          </a:p>
          <a:p>
            <a:pPr algn="l"/>
            <a:r>
              <a:rPr lang="pt-BR" dirty="0"/>
              <a:t>Integrantes:</a:t>
            </a:r>
          </a:p>
          <a:p>
            <a:pPr algn="l"/>
            <a:r>
              <a:rPr lang="pt-BR" dirty="0" err="1"/>
              <a:t>Hiago</a:t>
            </a:r>
            <a:r>
              <a:rPr lang="pt-BR" dirty="0"/>
              <a:t> </a:t>
            </a:r>
            <a:r>
              <a:rPr lang="pt-BR" dirty="0" err="1"/>
              <a:t>Filippe</a:t>
            </a:r>
            <a:r>
              <a:rPr lang="pt-BR" dirty="0"/>
              <a:t> De Assis Soares Leão;</a:t>
            </a:r>
          </a:p>
          <a:p>
            <a:pPr algn="l"/>
            <a:r>
              <a:rPr lang="pt-BR" dirty="0"/>
              <a:t>Marcos Guimarães Costa Rocha;</a:t>
            </a:r>
          </a:p>
          <a:p>
            <a:pPr algn="l"/>
            <a:r>
              <a:rPr lang="pt-BR" dirty="0"/>
              <a:t>Marcos Luiz Vidal;</a:t>
            </a:r>
          </a:p>
          <a:p>
            <a:pPr algn="l"/>
            <a:r>
              <a:rPr lang="pt-BR" dirty="0"/>
              <a:t>Matheus Pereira </a:t>
            </a:r>
            <a:r>
              <a:rPr lang="pt-BR" dirty="0" err="1"/>
              <a:t>Dionisio</a:t>
            </a:r>
            <a:r>
              <a:rPr lang="pt-BR" dirty="0"/>
              <a:t>;</a:t>
            </a:r>
          </a:p>
          <a:p>
            <a:pPr algn="l"/>
            <a:r>
              <a:rPr lang="pt-BR" dirty="0" err="1"/>
              <a:t>Nathália</a:t>
            </a:r>
            <a:r>
              <a:rPr lang="pt-BR" dirty="0"/>
              <a:t> Liberato De Abreu;</a:t>
            </a:r>
          </a:p>
          <a:p>
            <a:pPr algn="l"/>
            <a:r>
              <a:rPr lang="pt-BR" dirty="0"/>
              <a:t>Sávio Andrade </a:t>
            </a:r>
            <a:r>
              <a:rPr lang="pt-BR" dirty="0" err="1"/>
              <a:t>Roquette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55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8641"/>
          </a:xfrm>
        </p:spPr>
        <p:txBody>
          <a:bodyPr>
            <a:normAutofit/>
          </a:bodyPr>
          <a:lstStyle/>
          <a:p>
            <a:r>
              <a:rPr lang="pt-BR" sz="2200" dirty="0"/>
              <a:t>O Instituto de Pesquisa Animal </a:t>
            </a:r>
            <a:r>
              <a:rPr lang="pt-BR" sz="2200" dirty="0" err="1"/>
              <a:t>Waltham</a:t>
            </a:r>
            <a:r>
              <a:rPr lang="pt-BR" sz="2200" dirty="0"/>
              <a:t> Pet </a:t>
            </a:r>
            <a:r>
              <a:rPr lang="pt-BR" sz="2200" dirty="0" err="1"/>
              <a:t>Care</a:t>
            </a:r>
            <a:r>
              <a:rPr lang="pt-BR" sz="2200" dirty="0"/>
              <a:t> Science, afirma que, cuidar de um ser vivo ajuda a combater sensações de solidão e ansiedade, visando que é liberado pelo cuidador o hormônio da ocitocina, também conhecido com o hormônio que promove sentimentos de amor, bem estar e união social. A fuga de um pet está entre os piores receios de muitas pessoas, basta um descuido para que o animal saia de casa e se perca do dono. Quando esses animais desaparecem, há uma grande mudança na vida de seus donos, podendo causar danos sérios à saúde. Mesmo com a possibilidade de troca de informações em redes sociais, como Instagram e </a:t>
            </a:r>
            <a:r>
              <a:rPr lang="pt-BR" sz="2200" dirty="0" err="1"/>
              <a:t>Facebook</a:t>
            </a:r>
            <a:r>
              <a:rPr lang="pt-BR" sz="2200" dirty="0"/>
              <a:t>, a falta de uma seção dedicada ao assunto dificulta a procura. O site Encontre seu Pet, busca sanar a falta de aplicativos dedicados a busca de animais perdidos.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3048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sz="2200" dirty="0" smtClean="0"/>
              <a:t>O </a:t>
            </a:r>
            <a:r>
              <a:rPr lang="pt-BR" sz="2200" dirty="0"/>
              <a:t>problema encontrado que o projeto visa solucionar, é a falta de sistemas de divulgação dos animais de estimação perdidos. Essa ausência causa um período maior na procura do pet, por conta da dificuldade em rastreá-lo.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1935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4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objetivo geral do projeto é promover uma plataforma digital, onde usuários possam trocar informações sobre seus pets perdidos, facilitando assim, a busca e o retorno do pet para seu lar. Como objetivos específicos, podemos ressaltar:</a:t>
            </a:r>
          </a:p>
          <a:p>
            <a:r>
              <a:rPr lang="pt-BR" dirty="0"/>
              <a:t>● </a:t>
            </a:r>
            <a:r>
              <a:rPr lang="pt-BR" dirty="0" smtClean="0"/>
              <a:t> Fornecer </a:t>
            </a:r>
            <a:r>
              <a:rPr lang="pt-BR" dirty="0"/>
              <a:t>um meio de divulgação de animais domésticos perdidos.</a:t>
            </a:r>
          </a:p>
          <a:p>
            <a:r>
              <a:rPr lang="pt-BR" dirty="0" smtClean="0"/>
              <a:t>●  </a:t>
            </a:r>
            <a:r>
              <a:rPr lang="pt-BR" dirty="0"/>
              <a:t>Facilitar a comunicação entre o usuário que perdeu seu animal de estimação e aquele que encontrou um perdido.</a:t>
            </a:r>
          </a:p>
          <a:p>
            <a:r>
              <a:rPr lang="pt-BR" dirty="0"/>
              <a:t>● </a:t>
            </a:r>
            <a:r>
              <a:rPr lang="pt-BR" dirty="0" smtClean="0"/>
              <a:t> Criar </a:t>
            </a:r>
            <a:r>
              <a:rPr lang="pt-BR" dirty="0"/>
              <a:t>uma comunidade, onde donos de pet se sintam amparados na sua busca e consigam trocar ideias com outros donos e até mesmo pessoas que acharam os seus bichos, para que o processo de busca fique, de certa forma, mais fácil.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78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sz="2200" dirty="0" smtClean="0"/>
              <a:t>Estabeleceu-se </a:t>
            </a:r>
            <a:r>
              <a:rPr lang="pt-BR" sz="2200" dirty="0"/>
              <a:t>como público-alvo homens e mulheres com idade acima de 18 anos, que tenham acesso à internet em dispositivos móveis, para que ajude na divulgação de animais e a encontrar animais já divulgados.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5789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200" dirty="0" smtClean="0"/>
              <a:t>O </a:t>
            </a:r>
            <a:r>
              <a:rPr lang="pt-BR" sz="2200" dirty="0"/>
              <a:t>site deve ter cadastramento de usuários e seus animais </a:t>
            </a:r>
            <a:r>
              <a:rPr lang="pt-BR" sz="2200" dirty="0" smtClean="0"/>
              <a:t>perdidos.</a:t>
            </a:r>
          </a:p>
          <a:p>
            <a:r>
              <a:rPr lang="pt-BR" sz="2200" dirty="0"/>
              <a:t>O site deve ter filtros de buscas por espécie, raça e </a:t>
            </a:r>
            <a:r>
              <a:rPr lang="pt-BR" sz="2200" dirty="0" smtClean="0"/>
              <a:t>características</a:t>
            </a:r>
            <a:r>
              <a:rPr lang="pt-BR" sz="2200" dirty="0"/>
              <a:t>. Exemplo: Cachorro, </a:t>
            </a:r>
            <a:r>
              <a:rPr lang="pt-BR" sz="2200" dirty="0" err="1"/>
              <a:t>Husky</a:t>
            </a:r>
            <a:r>
              <a:rPr lang="pt-BR" sz="2200" dirty="0"/>
              <a:t>, Grande </a:t>
            </a:r>
            <a:r>
              <a:rPr lang="pt-BR" sz="2200" dirty="0" smtClean="0"/>
              <a:t>Porte.</a:t>
            </a:r>
          </a:p>
          <a:p>
            <a:r>
              <a:rPr lang="pt-BR" sz="2200" dirty="0"/>
              <a:t>O site deve ter Inclusão/ alteração/ exclusão de informações dos animais </a:t>
            </a:r>
            <a:r>
              <a:rPr lang="pt-BR" sz="2200" dirty="0" smtClean="0"/>
              <a:t>cadastrados.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022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6138" y="2575770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 smtClean="0"/>
              <a:t>   Para atender os requisitos do site, as soluções implementadas foram:</a:t>
            </a:r>
          </a:p>
          <a:p>
            <a:pPr marL="0" indent="0">
              <a:buNone/>
            </a:pPr>
            <a:endParaRPr lang="pt-BR" sz="2200" dirty="0" smtClean="0"/>
          </a:p>
          <a:p>
            <a:r>
              <a:rPr lang="pt-BR" sz="2200" dirty="0" smtClean="0"/>
              <a:t>Criação da tela principal, onde se encontra os Pets postados no site.</a:t>
            </a:r>
          </a:p>
          <a:p>
            <a:r>
              <a:rPr lang="pt-BR" sz="2200" dirty="0" smtClean="0"/>
              <a:t>Criação da tela de cadastro de Pet, onde se pode postar o Pet perdido.</a:t>
            </a:r>
          </a:p>
          <a:p>
            <a:r>
              <a:rPr lang="pt-BR" sz="2200" dirty="0" smtClean="0"/>
              <a:t>Criação de uma barra de pesquisa para que se possa filtrar suas buscas.</a:t>
            </a:r>
            <a:endParaRPr lang="pt-BR" sz="2200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0707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20</TotalTime>
  <Words>470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Berlim</vt:lpstr>
      <vt:lpstr>Encontre Seu Pet</vt:lpstr>
      <vt:lpstr>Introdução</vt:lpstr>
      <vt:lpstr>Problema</vt:lpstr>
      <vt:lpstr>Objetivo</vt:lpstr>
      <vt:lpstr>Público Alvo</vt:lpstr>
      <vt:lpstr>Requisitos</vt:lpstr>
      <vt:lpstr>Soluções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Encontre Seu Pet</dc:title>
  <dc:creator>Savio A.</dc:creator>
  <cp:lastModifiedBy>Savio A.</cp:lastModifiedBy>
  <cp:revision>2</cp:revision>
  <dcterms:created xsi:type="dcterms:W3CDTF">2022-06-28T18:29:53Z</dcterms:created>
  <dcterms:modified xsi:type="dcterms:W3CDTF">2022-06-28T18:49:54Z</dcterms:modified>
</cp:coreProperties>
</file>