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D4DB7-719A-4B7B-B29C-F8B9F3A468CA}" v="13" dt="2022-05-12T13:16:57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mvilac Brito" userId="030c731b-c992-4915-807c-725132f5dede" providerId="ADAL" clId="{03DD4DB7-719A-4B7B-B29C-F8B9F3A468CA}"/>
    <pc:docChg chg="custSel addSld modSld sldOrd">
      <pc:chgData name="Bemvilac Brito" userId="030c731b-c992-4915-807c-725132f5dede" providerId="ADAL" clId="{03DD4DB7-719A-4B7B-B29C-F8B9F3A468CA}" dt="2022-05-12T13:18:05.093" v="313" actId="1076"/>
      <pc:docMkLst>
        <pc:docMk/>
      </pc:docMkLst>
      <pc:sldChg chg="modSp mod">
        <pc:chgData name="Bemvilac Brito" userId="030c731b-c992-4915-807c-725132f5dede" providerId="ADAL" clId="{03DD4DB7-719A-4B7B-B29C-F8B9F3A468CA}" dt="2022-05-12T13:00:55.015" v="16" actId="1036"/>
        <pc:sldMkLst>
          <pc:docMk/>
          <pc:sldMk cId="1171146526" sldId="261"/>
        </pc:sldMkLst>
        <pc:spChg chg="mod">
          <ac:chgData name="Bemvilac Brito" userId="030c731b-c992-4915-807c-725132f5dede" providerId="ADAL" clId="{03DD4DB7-719A-4B7B-B29C-F8B9F3A468CA}" dt="2022-05-12T13:00:47.278" v="12" actId="1035"/>
          <ac:spMkLst>
            <pc:docMk/>
            <pc:sldMk cId="1171146526" sldId="261"/>
            <ac:spMk id="6" creationId="{5F8046AB-F784-9CA8-E4B8-13528F510701}"/>
          </ac:spMkLst>
        </pc:spChg>
        <pc:spChg chg="mod">
          <ac:chgData name="Bemvilac Brito" userId="030c731b-c992-4915-807c-725132f5dede" providerId="ADAL" clId="{03DD4DB7-719A-4B7B-B29C-F8B9F3A468CA}" dt="2022-05-12T13:00:55.015" v="16" actId="1036"/>
          <ac:spMkLst>
            <pc:docMk/>
            <pc:sldMk cId="1171146526" sldId="261"/>
            <ac:spMk id="14" creationId="{0A69C34F-C7DE-7CEC-2F79-948218C5F2A5}"/>
          </ac:spMkLst>
        </pc:spChg>
      </pc:sldChg>
      <pc:sldChg chg="addSp delSp modSp add mod ord">
        <pc:chgData name="Bemvilac Brito" userId="030c731b-c992-4915-807c-725132f5dede" providerId="ADAL" clId="{03DD4DB7-719A-4B7B-B29C-F8B9F3A468CA}" dt="2022-05-12T13:10:36.806" v="155" actId="14100"/>
        <pc:sldMkLst>
          <pc:docMk/>
          <pc:sldMk cId="4185534852" sldId="262"/>
        </pc:sldMkLst>
        <pc:spChg chg="mod">
          <ac:chgData name="Bemvilac Brito" userId="030c731b-c992-4915-807c-725132f5dede" providerId="ADAL" clId="{03DD4DB7-719A-4B7B-B29C-F8B9F3A468CA}" dt="2022-05-12T13:03:00.781" v="38" actId="20577"/>
          <ac:spMkLst>
            <pc:docMk/>
            <pc:sldMk cId="4185534852" sldId="262"/>
            <ac:spMk id="4" creationId="{F5BA636F-5893-A25A-AEA1-3A75D974F736}"/>
          </ac:spMkLst>
        </pc:spChg>
        <pc:spChg chg="del">
          <ac:chgData name="Bemvilac Brito" userId="030c731b-c992-4915-807c-725132f5dede" providerId="ADAL" clId="{03DD4DB7-719A-4B7B-B29C-F8B9F3A468CA}" dt="2022-05-12T13:04:12.546" v="78" actId="478"/>
          <ac:spMkLst>
            <pc:docMk/>
            <pc:sldMk cId="4185534852" sldId="262"/>
            <ac:spMk id="5" creationId="{A0CE3FBF-C6CC-B4A7-6165-7106F2132A20}"/>
          </ac:spMkLst>
        </pc:spChg>
        <pc:spChg chg="mod">
          <ac:chgData name="Bemvilac Brito" userId="030c731b-c992-4915-807c-725132f5dede" providerId="ADAL" clId="{03DD4DB7-719A-4B7B-B29C-F8B9F3A468CA}" dt="2022-05-12T13:05:30.437" v="92" actId="1076"/>
          <ac:spMkLst>
            <pc:docMk/>
            <pc:sldMk cId="4185534852" sldId="262"/>
            <ac:spMk id="6" creationId="{5F8046AB-F784-9CA8-E4B8-13528F510701}"/>
          </ac:spMkLst>
        </pc:spChg>
        <pc:spChg chg="del">
          <ac:chgData name="Bemvilac Brito" userId="030c731b-c992-4915-807c-725132f5dede" providerId="ADAL" clId="{03DD4DB7-719A-4B7B-B29C-F8B9F3A468CA}" dt="2022-05-12T13:05:28.592" v="91" actId="478"/>
          <ac:spMkLst>
            <pc:docMk/>
            <pc:sldMk cId="4185534852" sldId="262"/>
            <ac:spMk id="7" creationId="{30375C38-3911-36D9-BA4F-1AA3D81A4C85}"/>
          </ac:spMkLst>
        </pc:spChg>
        <pc:spChg chg="add mod">
          <ac:chgData name="Bemvilac Brito" userId="030c731b-c992-4915-807c-725132f5dede" providerId="ADAL" clId="{03DD4DB7-719A-4B7B-B29C-F8B9F3A468CA}" dt="2022-05-12T13:09:09.033" v="123" actId="403"/>
          <ac:spMkLst>
            <pc:docMk/>
            <pc:sldMk cId="4185534852" sldId="262"/>
            <ac:spMk id="15" creationId="{07476D5D-D068-9EBB-836E-576B56B0CF90}"/>
          </ac:spMkLst>
        </pc:spChg>
        <pc:spChg chg="add mod">
          <ac:chgData name="Bemvilac Brito" userId="030c731b-c992-4915-807c-725132f5dede" providerId="ADAL" clId="{03DD4DB7-719A-4B7B-B29C-F8B9F3A468CA}" dt="2022-05-12T13:09:40.358" v="132" actId="1076"/>
          <ac:spMkLst>
            <pc:docMk/>
            <pc:sldMk cId="4185534852" sldId="262"/>
            <ac:spMk id="16" creationId="{CD3DC019-920B-C71D-9BEA-49FD4CE9BD11}"/>
          </ac:spMkLst>
        </pc:spChg>
        <pc:spChg chg="add mod">
          <ac:chgData name="Bemvilac Brito" userId="030c731b-c992-4915-807c-725132f5dede" providerId="ADAL" clId="{03DD4DB7-719A-4B7B-B29C-F8B9F3A468CA}" dt="2022-05-12T13:09:11.551" v="124" actId="403"/>
          <ac:spMkLst>
            <pc:docMk/>
            <pc:sldMk cId="4185534852" sldId="262"/>
            <ac:spMk id="17" creationId="{2CB0146B-B7E3-B371-FB38-050C3A186999}"/>
          </ac:spMkLst>
        </pc:spChg>
        <pc:picChg chg="del">
          <ac:chgData name="Bemvilac Brito" userId="030c731b-c992-4915-807c-725132f5dede" providerId="ADAL" clId="{03DD4DB7-719A-4B7B-B29C-F8B9F3A468CA}" dt="2022-05-12T13:04:09.918" v="77" actId="478"/>
          <ac:picMkLst>
            <pc:docMk/>
            <pc:sldMk cId="4185534852" sldId="262"/>
            <ac:picMk id="3" creationId="{E4FEA875-DABB-E490-DAAD-76EE01F1BA10}"/>
          </ac:picMkLst>
        </pc:picChg>
        <pc:picChg chg="add mod">
          <ac:chgData name="Bemvilac Brito" userId="030c731b-c992-4915-807c-725132f5dede" providerId="ADAL" clId="{03DD4DB7-719A-4B7B-B29C-F8B9F3A468CA}" dt="2022-05-12T13:05:42.799" v="97" actId="1076"/>
          <ac:picMkLst>
            <pc:docMk/>
            <pc:sldMk cId="4185534852" sldId="262"/>
            <ac:picMk id="8" creationId="{0B42E05C-DE4C-6895-B2EA-765C68882B6F}"/>
          </ac:picMkLst>
        </pc:picChg>
        <pc:picChg chg="del">
          <ac:chgData name="Bemvilac Brito" userId="030c731b-c992-4915-807c-725132f5dede" providerId="ADAL" clId="{03DD4DB7-719A-4B7B-B29C-F8B9F3A468CA}" dt="2022-05-12T13:04:14.156" v="79" actId="478"/>
          <ac:picMkLst>
            <pc:docMk/>
            <pc:sldMk cId="4185534852" sldId="262"/>
            <ac:picMk id="10" creationId="{878BE499-4553-9DB3-B2F6-D735C7E88214}"/>
          </ac:picMkLst>
        </pc:picChg>
        <pc:picChg chg="add del mod">
          <ac:chgData name="Bemvilac Brito" userId="030c731b-c992-4915-807c-725132f5dede" providerId="ADAL" clId="{03DD4DB7-719A-4B7B-B29C-F8B9F3A468CA}" dt="2022-05-12T13:05:11.465" v="87" actId="478"/>
          <ac:picMkLst>
            <pc:docMk/>
            <pc:sldMk cId="4185534852" sldId="262"/>
            <ac:picMk id="11" creationId="{CCCB4364-42B2-6305-E63E-A61E770965F9}"/>
          </ac:picMkLst>
        </pc:picChg>
        <pc:picChg chg="add mod">
          <ac:chgData name="Bemvilac Brito" userId="030c731b-c992-4915-807c-725132f5dede" providerId="ADAL" clId="{03DD4DB7-719A-4B7B-B29C-F8B9F3A468CA}" dt="2022-05-12T13:05:45.636" v="98" actId="1076"/>
          <ac:picMkLst>
            <pc:docMk/>
            <pc:sldMk cId="4185534852" sldId="262"/>
            <ac:picMk id="12" creationId="{AD0495A2-8DE0-0AE1-C1A5-95F4BF041E5E}"/>
          </ac:picMkLst>
        </pc:picChg>
        <pc:cxnChg chg="add mod">
          <ac:chgData name="Bemvilac Brito" userId="030c731b-c992-4915-807c-725132f5dede" providerId="ADAL" clId="{03DD4DB7-719A-4B7B-B29C-F8B9F3A468CA}" dt="2022-05-12T13:06:02.220" v="102" actId="1582"/>
          <ac:cxnSpMkLst>
            <pc:docMk/>
            <pc:sldMk cId="4185534852" sldId="262"/>
            <ac:cxnSpMk id="14" creationId="{F4BFDAAA-03AD-501D-CAD4-DE98BC6136CC}"/>
          </ac:cxnSpMkLst>
        </pc:cxnChg>
        <pc:cxnChg chg="add mod">
          <ac:chgData name="Bemvilac Brito" userId="030c731b-c992-4915-807c-725132f5dede" providerId="ADAL" clId="{03DD4DB7-719A-4B7B-B29C-F8B9F3A468CA}" dt="2022-05-12T13:09:32.004" v="129" actId="1582"/>
          <ac:cxnSpMkLst>
            <pc:docMk/>
            <pc:sldMk cId="4185534852" sldId="262"/>
            <ac:cxnSpMk id="19" creationId="{25629A3F-E149-9BF9-99EB-00F7EA80964D}"/>
          </ac:cxnSpMkLst>
        </pc:cxnChg>
        <pc:cxnChg chg="add mod">
          <ac:chgData name="Bemvilac Brito" userId="030c731b-c992-4915-807c-725132f5dede" providerId="ADAL" clId="{03DD4DB7-719A-4B7B-B29C-F8B9F3A468CA}" dt="2022-05-12T13:09:46.278" v="134" actId="1076"/>
          <ac:cxnSpMkLst>
            <pc:docMk/>
            <pc:sldMk cId="4185534852" sldId="262"/>
            <ac:cxnSpMk id="20" creationId="{BE2F9BFF-8E8C-50B8-3C4A-2D6A0EF2704A}"/>
          </ac:cxnSpMkLst>
        </pc:cxnChg>
        <pc:cxnChg chg="add mod">
          <ac:chgData name="Bemvilac Brito" userId="030c731b-c992-4915-807c-725132f5dede" providerId="ADAL" clId="{03DD4DB7-719A-4B7B-B29C-F8B9F3A468CA}" dt="2022-05-12T13:10:00.971" v="141" actId="1038"/>
          <ac:cxnSpMkLst>
            <pc:docMk/>
            <pc:sldMk cId="4185534852" sldId="262"/>
            <ac:cxnSpMk id="22" creationId="{E08E4909-E5E8-8D6F-2E99-F894840534DD}"/>
          </ac:cxnSpMkLst>
        </pc:cxnChg>
        <pc:cxnChg chg="add mod">
          <ac:chgData name="Bemvilac Brito" userId="030c731b-c992-4915-807c-725132f5dede" providerId="ADAL" clId="{03DD4DB7-719A-4B7B-B29C-F8B9F3A468CA}" dt="2022-05-12T13:10:34.898" v="154" actId="14100"/>
          <ac:cxnSpMkLst>
            <pc:docMk/>
            <pc:sldMk cId="4185534852" sldId="262"/>
            <ac:cxnSpMk id="24" creationId="{851E7A9B-DD16-E677-4C91-B67C13AA2BF3}"/>
          </ac:cxnSpMkLst>
        </pc:cxnChg>
        <pc:cxnChg chg="add mod">
          <ac:chgData name="Bemvilac Brito" userId="030c731b-c992-4915-807c-725132f5dede" providerId="ADAL" clId="{03DD4DB7-719A-4B7B-B29C-F8B9F3A468CA}" dt="2022-05-12T13:10:24.632" v="151" actId="14100"/>
          <ac:cxnSpMkLst>
            <pc:docMk/>
            <pc:sldMk cId="4185534852" sldId="262"/>
            <ac:cxnSpMk id="30" creationId="{005BBE1B-4764-18EB-7728-42B6139ABDFB}"/>
          </ac:cxnSpMkLst>
        </pc:cxnChg>
        <pc:cxnChg chg="add mod">
          <ac:chgData name="Bemvilac Brito" userId="030c731b-c992-4915-807c-725132f5dede" providerId="ADAL" clId="{03DD4DB7-719A-4B7B-B29C-F8B9F3A468CA}" dt="2022-05-12T13:10:36.806" v="155" actId="14100"/>
          <ac:cxnSpMkLst>
            <pc:docMk/>
            <pc:sldMk cId="4185534852" sldId="262"/>
            <ac:cxnSpMk id="32" creationId="{8DBF90A8-8B5E-B49E-1150-D8FB97406A4B}"/>
          </ac:cxnSpMkLst>
        </pc:cxnChg>
      </pc:sldChg>
      <pc:sldChg chg="addSp delSp modSp add mod ord">
        <pc:chgData name="Bemvilac Brito" userId="030c731b-c992-4915-807c-725132f5dede" providerId="ADAL" clId="{03DD4DB7-719A-4B7B-B29C-F8B9F3A468CA}" dt="2022-05-12T13:18:05.093" v="313" actId="1076"/>
        <pc:sldMkLst>
          <pc:docMk/>
          <pc:sldMk cId="486699250" sldId="263"/>
        </pc:sldMkLst>
        <pc:spChg chg="mod">
          <ac:chgData name="Bemvilac Brito" userId="030c731b-c992-4915-807c-725132f5dede" providerId="ADAL" clId="{03DD4DB7-719A-4B7B-B29C-F8B9F3A468CA}" dt="2022-05-12T13:11:22.934" v="188" actId="20577"/>
          <ac:spMkLst>
            <pc:docMk/>
            <pc:sldMk cId="486699250" sldId="263"/>
            <ac:spMk id="4" creationId="{F5BA636F-5893-A25A-AEA1-3A75D974F736}"/>
          </ac:spMkLst>
        </pc:spChg>
        <pc:spChg chg="del">
          <ac:chgData name="Bemvilac Brito" userId="030c731b-c992-4915-807c-725132f5dede" providerId="ADAL" clId="{03DD4DB7-719A-4B7B-B29C-F8B9F3A468CA}" dt="2022-05-12T13:11:54.108" v="236" actId="478"/>
          <ac:spMkLst>
            <pc:docMk/>
            <pc:sldMk cId="486699250" sldId="263"/>
            <ac:spMk id="5" creationId="{A0CE3FBF-C6CC-B4A7-6165-7106F2132A20}"/>
          </ac:spMkLst>
        </pc:spChg>
        <pc:spChg chg="mod">
          <ac:chgData name="Bemvilac Brito" userId="030c731b-c992-4915-807c-725132f5dede" providerId="ADAL" clId="{03DD4DB7-719A-4B7B-B29C-F8B9F3A468CA}" dt="2022-05-12T13:11:43.718" v="234" actId="20577"/>
          <ac:spMkLst>
            <pc:docMk/>
            <pc:sldMk cId="486699250" sldId="263"/>
            <ac:spMk id="6" creationId="{5F8046AB-F784-9CA8-E4B8-13528F510701}"/>
          </ac:spMkLst>
        </pc:spChg>
        <pc:spChg chg="del">
          <ac:chgData name="Bemvilac Brito" userId="030c731b-c992-4915-807c-725132f5dede" providerId="ADAL" clId="{03DD4DB7-719A-4B7B-B29C-F8B9F3A468CA}" dt="2022-05-12T13:11:56.418" v="237" actId="478"/>
          <ac:spMkLst>
            <pc:docMk/>
            <pc:sldMk cId="486699250" sldId="263"/>
            <ac:spMk id="11" creationId="{8CE4B105-04FD-C23F-EABB-D14D2BAF6484}"/>
          </ac:spMkLst>
        </pc:spChg>
        <pc:spChg chg="del">
          <ac:chgData name="Bemvilac Brito" userId="030c731b-c992-4915-807c-725132f5dede" providerId="ADAL" clId="{03DD4DB7-719A-4B7B-B29C-F8B9F3A468CA}" dt="2022-05-12T13:12:04.587" v="239" actId="478"/>
          <ac:spMkLst>
            <pc:docMk/>
            <pc:sldMk cId="486699250" sldId="263"/>
            <ac:spMk id="13" creationId="{D4228E1E-602D-A140-0EC8-62F6441B003A}"/>
          </ac:spMkLst>
        </pc:spChg>
        <pc:spChg chg="del">
          <ac:chgData name="Bemvilac Brito" userId="030c731b-c992-4915-807c-725132f5dede" providerId="ADAL" clId="{03DD4DB7-719A-4B7B-B29C-F8B9F3A468CA}" dt="2022-05-12T13:12:01.347" v="238" actId="478"/>
          <ac:spMkLst>
            <pc:docMk/>
            <pc:sldMk cId="486699250" sldId="263"/>
            <ac:spMk id="14" creationId="{0A69C34F-C7DE-7CEC-2F79-948218C5F2A5}"/>
          </ac:spMkLst>
        </pc:spChg>
        <pc:spChg chg="add mod">
          <ac:chgData name="Bemvilac Brito" userId="030c731b-c992-4915-807c-725132f5dede" providerId="ADAL" clId="{03DD4DB7-719A-4B7B-B29C-F8B9F3A468CA}" dt="2022-05-12T13:17:44.928" v="308" actId="1076"/>
          <ac:spMkLst>
            <pc:docMk/>
            <pc:sldMk cId="486699250" sldId="263"/>
            <ac:spMk id="15" creationId="{52A406C6-AE89-01FC-528B-95E5F829434A}"/>
          </ac:spMkLst>
        </pc:spChg>
        <pc:spChg chg="add mod">
          <ac:chgData name="Bemvilac Brito" userId="030c731b-c992-4915-807c-725132f5dede" providerId="ADAL" clId="{03DD4DB7-719A-4B7B-B29C-F8B9F3A468CA}" dt="2022-05-12T13:17:56.948" v="310" actId="408"/>
          <ac:spMkLst>
            <pc:docMk/>
            <pc:sldMk cId="486699250" sldId="263"/>
            <ac:spMk id="16" creationId="{54F1498A-BB51-BF66-461A-AEF4D2C21C97}"/>
          </ac:spMkLst>
        </pc:spChg>
        <pc:spChg chg="add mod">
          <ac:chgData name="Bemvilac Brito" userId="030c731b-c992-4915-807c-725132f5dede" providerId="ADAL" clId="{03DD4DB7-719A-4B7B-B29C-F8B9F3A468CA}" dt="2022-05-12T13:17:39.645" v="307" actId="1076"/>
          <ac:spMkLst>
            <pc:docMk/>
            <pc:sldMk cId="486699250" sldId="263"/>
            <ac:spMk id="17" creationId="{5C79575D-591A-C7B3-7A9B-9D075C6622DE}"/>
          </ac:spMkLst>
        </pc:spChg>
        <pc:picChg chg="add mod">
          <ac:chgData name="Bemvilac Brito" userId="030c731b-c992-4915-807c-725132f5dede" providerId="ADAL" clId="{03DD4DB7-719A-4B7B-B29C-F8B9F3A468CA}" dt="2022-05-12T13:18:02.657" v="312" actId="1076"/>
          <ac:picMkLst>
            <pc:docMk/>
            <pc:sldMk cId="486699250" sldId="263"/>
            <ac:picMk id="3" creationId="{A0A1310F-A0A6-8247-6FE1-E4A8FC738F6B}"/>
          </ac:picMkLst>
        </pc:picChg>
        <pc:picChg chg="add mod">
          <ac:chgData name="Bemvilac Brito" userId="030c731b-c992-4915-807c-725132f5dede" providerId="ADAL" clId="{03DD4DB7-719A-4B7B-B29C-F8B9F3A468CA}" dt="2022-05-12T13:18:05.093" v="313" actId="1076"/>
          <ac:picMkLst>
            <pc:docMk/>
            <pc:sldMk cId="486699250" sldId="263"/>
            <ac:picMk id="9" creationId="{EF890B4C-3CE2-DC9B-B7DE-3035915B3B91}"/>
          </ac:picMkLst>
        </pc:picChg>
        <pc:picChg chg="add mod">
          <ac:chgData name="Bemvilac Brito" userId="030c731b-c992-4915-807c-725132f5dede" providerId="ADAL" clId="{03DD4DB7-719A-4B7B-B29C-F8B9F3A468CA}" dt="2022-05-12T13:18:00.230" v="311" actId="1076"/>
          <ac:picMkLst>
            <pc:docMk/>
            <pc:sldMk cId="486699250" sldId="263"/>
            <ac:picMk id="12" creationId="{DE30F6FB-D450-2215-3A40-057D49850BB7}"/>
          </ac:picMkLst>
        </pc:picChg>
        <pc:cxnChg chg="del">
          <ac:chgData name="Bemvilac Brito" userId="030c731b-c992-4915-807c-725132f5dede" providerId="ADAL" clId="{03DD4DB7-719A-4B7B-B29C-F8B9F3A468CA}" dt="2022-05-12T13:11:51.173" v="235" actId="478"/>
          <ac:cxnSpMkLst>
            <pc:docMk/>
            <pc:sldMk cId="486699250" sldId="263"/>
            <ac:cxnSpMk id="8" creationId="{537BBA5F-D1A2-50AE-289D-92528D92DA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F948C-9A1E-464F-B1B1-075114A8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B4109-9809-4337-AECC-E24DBDC7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3ECF8-00CF-4524-8AF1-86014B38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9D7D2-B570-4A61-BFFF-3E08B8EE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A9A4E-37C1-4E87-91B6-D34BA8DE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B991E-F6F1-4D2F-B46C-34EC24D8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2A6068-BF68-4D72-A27B-078FFA9D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0126E-AD43-4555-911E-B298B555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74B87-F89C-4A5B-AEFD-94322E2C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0AAB5-EE23-4706-BE56-D6BA552A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AEA1BE-DBFE-4CA6-8AE6-D3C39506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A5DE7-9E53-4555-9695-DF15F1622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0733B-07F3-4751-8898-90223641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63DB1-447D-4DB3-99CC-720C1EAA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09F8F5-8B87-4D2F-BCCB-2CC7409C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02D1-011D-483A-B1E2-8E743292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2E9DB-163E-442F-B20A-36FE0173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4C2A4-6CC4-42E2-B3E6-E6A23B4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CE11F-21DA-4847-A417-0E4256FD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C6A08-C207-432E-BB82-CBB04802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6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EC0C-9AA5-4C6B-B0A3-9E0DE536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7CF9F-A623-4A8D-AD01-8080213B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1AC8F-7C6B-43E2-8ADA-7865307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75104-6912-488C-8D2F-BE2BEA18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98400-908F-4995-94B3-D1A3737E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D55C-311E-45BF-A0A0-0D8D650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593DD-FE8A-4435-8DA9-7B85F2DA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FA7DA1-5038-4FE2-A80D-2F585642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8D805-AD80-4B8C-B843-60F7B681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4D6C66-7AA7-4AEE-9862-2D1911DE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526C6-403E-4800-9CD0-EA1EAC2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3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22ED-7709-4744-B371-E2851A7E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D8C83-9988-4783-971E-F70E4A9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4375C9-3FF9-4FAC-86FB-05B16250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5E18B6-83BE-41B8-9391-BF1BD08C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BAF7D4-6F91-436F-88A5-A965D6F0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804F4C-AC7E-4D66-B956-2330957F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BE165C-61EA-4069-BA79-6B8E02A9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2440A6-E8A5-402A-B1DD-6F68F3B0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3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2B70E-EFDD-4D9E-B17B-CF8A43C4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E9CE1-A190-4AFE-BFB0-D869B84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E91CD1-C60A-48E7-8D7E-80016CD8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6A2338-07EF-4986-8EDF-4F5F1373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4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464764-5BB6-4254-BAE0-3FC5CB3B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1B588C-D08F-44FE-9C5D-0B343728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2EBDE-A8D2-4FB2-8228-E01F4778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4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2797E-B0AB-4DE1-ACED-2C73A4B0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7147C-D441-4AA4-B889-ED630F2D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3B54F-9C52-4091-920C-256E7A7C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FF1A8-9725-4DB1-B2BB-441E813E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6C7615-B617-4A47-9786-47430F2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6D571-DC67-4969-88FD-20E33CA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EECC0-5095-4746-939A-A0C280CB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C3435C-4046-4CCF-95FD-1B54A7DB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99337-08C1-4DB7-A2A1-303729D2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4A46E4-1688-4A57-9A6C-3DDE5D13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50F482-30AC-43EF-BAF4-30617CB0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FB8750-39D1-4119-B4C1-DEB9AFC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64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8185F7-4EF8-4998-9242-702512E7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57356-9FF9-4FA0-BC5A-924E344A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0226B-530A-4250-AB0D-7A5FE826A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BCE5-B0F6-4C65-86DB-BFD0D2210C1F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CB5CF-1160-4F7A-8578-5A07247B0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1E801-E398-4279-B3DC-2781F3736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C044-B1FD-4499-9FB8-D70FC11AE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6.png">
            <a:extLst>
              <a:ext uri="{FF2B5EF4-FFF2-40B4-BE49-F238E27FC236}">
                <a16:creationId xmlns:a16="http://schemas.microsoft.com/office/drawing/2014/main" id="{BF5094AE-1DB0-4679-9EC4-10A6AA4B4C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45099" y="1572119"/>
            <a:ext cx="3007995" cy="2384561"/>
          </a:xfrm>
          <a:prstGeom prst="rect">
            <a:avLst/>
          </a:prstGeom>
          <a:ln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A99D73-E8B0-4548-BC8D-182A63C8D1F7}"/>
              </a:ext>
            </a:extLst>
          </p:cNvPr>
          <p:cNvSpPr txBox="1"/>
          <p:nvPr/>
        </p:nvSpPr>
        <p:spPr>
          <a:xfrm>
            <a:off x="0" y="143462"/>
            <a:ext cx="1208294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APLICAÇÃO WEB GESTOR DE ORDENS DE SERVIÇOS</a:t>
            </a:r>
            <a:endParaRPr lang="pt-BR" sz="2400" dirty="0">
              <a:solidFill>
                <a:srgbClr val="66666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CCE711-741F-4F8B-9881-86EF4070D20B}"/>
              </a:ext>
            </a:extLst>
          </p:cNvPr>
          <p:cNvSpPr txBox="1"/>
          <p:nvPr/>
        </p:nvSpPr>
        <p:spPr>
          <a:xfrm>
            <a:off x="109058" y="4120690"/>
            <a:ext cx="12082942" cy="116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pt-BR" sz="2000" dirty="0">
              <a:solidFill>
                <a:srgbClr val="66666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Apresentação da entrega da etapa 05</a:t>
            </a:r>
            <a:endParaRPr lang="pt-BR" sz="2000" dirty="0">
              <a:solidFill>
                <a:srgbClr val="66666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8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Contexto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CE3FBF-C6CC-B4A7-6165-7106F2132A20}"/>
              </a:ext>
            </a:extLst>
          </p:cNvPr>
          <p:cNvSpPr txBox="1"/>
          <p:nvPr/>
        </p:nvSpPr>
        <p:spPr>
          <a:xfrm>
            <a:off x="0" y="4220936"/>
            <a:ext cx="121920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Processo manual de tratamento das Ordens de Serviço [OS]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0" y="742511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 problema </a:t>
            </a:r>
          </a:p>
        </p:txBody>
      </p:sp>
      <p:pic>
        <p:nvPicPr>
          <p:cNvPr id="9" name="Gráfico 8" descr="Diagrama de ramificação estrutura de tópicos">
            <a:extLst>
              <a:ext uri="{FF2B5EF4-FFF2-40B4-BE49-F238E27FC236}">
                <a16:creationId xmlns:a16="http://schemas.microsoft.com/office/drawing/2014/main" id="{4A8AED97-1763-F629-EAC4-E55C9C34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854" y="2195040"/>
            <a:ext cx="1924291" cy="1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Contexto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CE3FBF-C6CC-B4A7-6165-7106F2132A20}"/>
              </a:ext>
            </a:extLst>
          </p:cNvPr>
          <p:cNvSpPr txBox="1"/>
          <p:nvPr/>
        </p:nvSpPr>
        <p:spPr>
          <a:xfrm>
            <a:off x="0" y="4220936"/>
            <a:ext cx="121920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Automatização do processo de solicitação de 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0" y="742511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 solução</a:t>
            </a:r>
          </a:p>
        </p:txBody>
      </p:sp>
      <p:pic>
        <p:nvPicPr>
          <p:cNvPr id="9" name="Gráfico 8" descr="Carregamento da bateria estrutura de tópicos">
            <a:extLst>
              <a:ext uri="{FF2B5EF4-FFF2-40B4-BE49-F238E27FC236}">
                <a16:creationId xmlns:a16="http://schemas.microsoft.com/office/drawing/2014/main" id="{4A8AED97-1763-F629-EAC4-E55C9C34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33854" y="2195040"/>
            <a:ext cx="1924291" cy="1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Contexto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CE3FBF-C6CC-B4A7-6165-7106F2132A20}"/>
              </a:ext>
            </a:extLst>
          </p:cNvPr>
          <p:cNvSpPr txBox="1"/>
          <p:nvPr/>
        </p:nvSpPr>
        <p:spPr>
          <a:xfrm>
            <a:off x="0" y="4220936"/>
            <a:ext cx="469783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Setor de “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Facility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0" y="742511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 público-alvo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375C38-3911-36D9-BA4F-1AA3D81A4C85}"/>
              </a:ext>
            </a:extLst>
          </p:cNvPr>
          <p:cNvSpPr txBox="1"/>
          <p:nvPr/>
        </p:nvSpPr>
        <p:spPr>
          <a:xfrm>
            <a:off x="7494167" y="4220936"/>
            <a:ext cx="458877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Clientes internos</a:t>
            </a:r>
          </a:p>
        </p:txBody>
      </p:sp>
      <p:pic>
        <p:nvPicPr>
          <p:cNvPr id="3" name="Gráfico 2" descr="Call center estrutura de tópicos">
            <a:extLst>
              <a:ext uri="{FF2B5EF4-FFF2-40B4-BE49-F238E27FC236}">
                <a16:creationId xmlns:a16="http://schemas.microsoft.com/office/drawing/2014/main" id="{E4FEA875-DABB-E490-DAAD-76EE01F1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641" y="2383297"/>
            <a:ext cx="1332451" cy="1332451"/>
          </a:xfrm>
          <a:prstGeom prst="rect">
            <a:avLst/>
          </a:prstGeom>
        </p:spPr>
      </p:pic>
      <p:pic>
        <p:nvPicPr>
          <p:cNvPr id="10" name="Gráfico 9" descr="Sala de reuniões estrutura de tópicos">
            <a:extLst>
              <a:ext uri="{FF2B5EF4-FFF2-40B4-BE49-F238E27FC236}">
                <a16:creationId xmlns:a16="http://schemas.microsoft.com/office/drawing/2014/main" id="{878BE499-4553-9DB3-B2F6-D735C7E88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23182" y="2290193"/>
            <a:ext cx="1930743" cy="19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3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Requisitos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CE3FBF-C6CC-B4A7-6165-7106F2132A20}"/>
              </a:ext>
            </a:extLst>
          </p:cNvPr>
          <p:cNvSpPr txBox="1"/>
          <p:nvPr/>
        </p:nvSpPr>
        <p:spPr>
          <a:xfrm>
            <a:off x="1" y="1710226"/>
            <a:ext cx="6096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Requisitos Funcionais [RF]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0" y="675399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 necessário para se criar a solução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37BBA5F-D1A2-50AE-289D-92528D92DA41}"/>
              </a:ext>
            </a:extLst>
          </p:cNvPr>
          <p:cNvCxnSpPr/>
          <p:nvPr/>
        </p:nvCxnSpPr>
        <p:spPr>
          <a:xfrm>
            <a:off x="6096000" y="1702965"/>
            <a:ext cx="0" cy="4236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4B105-04FD-C23F-EABB-D14D2BAF6484}"/>
              </a:ext>
            </a:extLst>
          </p:cNvPr>
          <p:cNvSpPr txBox="1"/>
          <p:nvPr/>
        </p:nvSpPr>
        <p:spPr>
          <a:xfrm>
            <a:off x="6096000" y="1734263"/>
            <a:ext cx="6096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Requisitos Não Funcionais [RNF]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228E1E-602D-A140-0EC8-62F6441B003A}"/>
              </a:ext>
            </a:extLst>
          </p:cNvPr>
          <p:cNvSpPr txBox="1"/>
          <p:nvPr/>
        </p:nvSpPr>
        <p:spPr>
          <a:xfrm>
            <a:off x="190152" y="3151610"/>
            <a:ext cx="5851319" cy="133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Tela de login</a:t>
            </a:r>
          </a:p>
          <a:p>
            <a:pPr marL="342900" indent="-342900">
              <a:lnSpc>
                <a:spcPct val="15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Tela de inserção de dados da solicitação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69C34F-C7DE-7CEC-2F79-948218C5F2A5}"/>
              </a:ext>
            </a:extLst>
          </p:cNvPr>
          <p:cNvSpPr txBox="1"/>
          <p:nvPr/>
        </p:nvSpPr>
        <p:spPr>
          <a:xfrm>
            <a:off x="6340681" y="3077508"/>
            <a:ext cx="5851319" cy="133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Limitação de concorrência de usuários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Aplicação online 24/7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Solução Implementada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-100668" y="742511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Funcionalidades do Sistema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42E05C-DE4C-6895-B2EA-765C6888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5" y="2146229"/>
            <a:ext cx="3203791" cy="30680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0495A2-8DE0-0AE1-C1A5-95F4BF04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399" y="960668"/>
            <a:ext cx="3315866" cy="515482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BFDAAA-03AD-501D-CAD4-DE98BC6136CC}"/>
              </a:ext>
            </a:extLst>
          </p:cNvPr>
          <p:cNvCxnSpPr/>
          <p:nvPr/>
        </p:nvCxnSpPr>
        <p:spPr>
          <a:xfrm>
            <a:off x="4481119" y="3660949"/>
            <a:ext cx="3229761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07476D5D-D068-9EBB-836E-576B56B0CF90}"/>
              </a:ext>
            </a:extLst>
          </p:cNvPr>
          <p:cNvSpPr/>
          <p:nvPr/>
        </p:nvSpPr>
        <p:spPr>
          <a:xfrm>
            <a:off x="8450398" y="2632131"/>
            <a:ext cx="572463" cy="572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D3DC019-920B-C71D-9BEA-49FD4CE9BD11}"/>
              </a:ext>
            </a:extLst>
          </p:cNvPr>
          <p:cNvSpPr/>
          <p:nvPr/>
        </p:nvSpPr>
        <p:spPr>
          <a:xfrm>
            <a:off x="11459272" y="3231085"/>
            <a:ext cx="613986" cy="6139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CB0146B-B7E3-B371-FB38-050C3A186999}"/>
              </a:ext>
            </a:extLst>
          </p:cNvPr>
          <p:cNvSpPr/>
          <p:nvPr/>
        </p:nvSpPr>
        <p:spPr>
          <a:xfrm>
            <a:off x="8102679" y="4561728"/>
            <a:ext cx="572463" cy="572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5629A3F-E149-9BF9-99EB-00F7EA80964D}"/>
              </a:ext>
            </a:extLst>
          </p:cNvPr>
          <p:cNvCxnSpPr>
            <a:stCxn id="15" idx="6"/>
          </p:cNvCxnSpPr>
          <p:nvPr/>
        </p:nvCxnSpPr>
        <p:spPr>
          <a:xfrm flipV="1">
            <a:off x="9022861" y="2918362"/>
            <a:ext cx="389587" cy="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E2F9BFF-8E8C-50B8-3C4A-2D6A0EF2704A}"/>
              </a:ext>
            </a:extLst>
          </p:cNvPr>
          <p:cNvCxnSpPr>
            <a:cxnSpLocks/>
          </p:cNvCxnSpPr>
          <p:nvPr/>
        </p:nvCxnSpPr>
        <p:spPr>
          <a:xfrm>
            <a:off x="11300413" y="3568558"/>
            <a:ext cx="12502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08E4909-E5E8-8D6F-2E99-F894840534DD}"/>
              </a:ext>
            </a:extLst>
          </p:cNvPr>
          <p:cNvCxnSpPr>
            <a:cxnSpLocks/>
          </p:cNvCxnSpPr>
          <p:nvPr/>
        </p:nvCxnSpPr>
        <p:spPr>
          <a:xfrm>
            <a:off x="8711223" y="4847959"/>
            <a:ext cx="25751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51E7A9B-DD16-E677-4C91-B67C13AA2BF3}"/>
              </a:ext>
            </a:extLst>
          </p:cNvPr>
          <p:cNvCxnSpPr>
            <a:cxnSpLocks/>
          </p:cNvCxnSpPr>
          <p:nvPr/>
        </p:nvCxnSpPr>
        <p:spPr>
          <a:xfrm flipV="1">
            <a:off x="9022861" y="4429953"/>
            <a:ext cx="0" cy="78431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05BBE1B-4764-18EB-7728-42B6139ABDFB}"/>
              </a:ext>
            </a:extLst>
          </p:cNvPr>
          <p:cNvCxnSpPr>
            <a:cxnSpLocks/>
          </p:cNvCxnSpPr>
          <p:nvPr/>
        </p:nvCxnSpPr>
        <p:spPr>
          <a:xfrm>
            <a:off x="9022861" y="5214266"/>
            <a:ext cx="45231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DBF90A8-8B5E-B49E-1150-D8FB97406A4B}"/>
              </a:ext>
            </a:extLst>
          </p:cNvPr>
          <p:cNvCxnSpPr>
            <a:cxnSpLocks/>
          </p:cNvCxnSpPr>
          <p:nvPr/>
        </p:nvCxnSpPr>
        <p:spPr>
          <a:xfrm>
            <a:off x="9022861" y="4429953"/>
            <a:ext cx="48034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3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BA636F-5893-A25A-AEA1-3A75D974F736}"/>
              </a:ext>
            </a:extLst>
          </p:cNvPr>
          <p:cNvSpPr txBox="1"/>
          <p:nvPr/>
        </p:nvSpPr>
        <p:spPr>
          <a:xfrm>
            <a:off x="0" y="0"/>
            <a:ext cx="1208294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046AB-F784-9CA8-E4B8-13528F510701}"/>
              </a:ext>
            </a:extLst>
          </p:cNvPr>
          <p:cNvSpPr txBox="1"/>
          <p:nvPr/>
        </p:nvSpPr>
        <p:spPr>
          <a:xfrm>
            <a:off x="0" y="675399"/>
            <a:ext cx="1208294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 agora e os próximos passos</a:t>
            </a:r>
          </a:p>
        </p:txBody>
      </p:sp>
      <p:pic>
        <p:nvPicPr>
          <p:cNvPr id="3" name="Gráfico 2" descr="Aspiração estrutura de tópicos">
            <a:extLst>
              <a:ext uri="{FF2B5EF4-FFF2-40B4-BE49-F238E27FC236}">
                <a16:creationId xmlns:a16="http://schemas.microsoft.com/office/drawing/2014/main" id="{A0A1310F-A0A6-8247-6FE1-E4A8FC73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0" y="2622146"/>
            <a:ext cx="1333500" cy="1333500"/>
          </a:xfrm>
          <a:prstGeom prst="rect">
            <a:avLst/>
          </a:prstGeom>
        </p:spPr>
      </p:pic>
      <p:pic>
        <p:nvPicPr>
          <p:cNvPr id="9" name="Gráfico 8" descr="Aspiração estrutura de tópicos">
            <a:extLst>
              <a:ext uri="{FF2B5EF4-FFF2-40B4-BE49-F238E27FC236}">
                <a16:creationId xmlns:a16="http://schemas.microsoft.com/office/drawing/2014/main" id="{EF890B4C-3CE2-DC9B-B7DE-3035915B3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4340" y="2797740"/>
            <a:ext cx="1262520" cy="1262520"/>
          </a:xfrm>
          <a:prstGeom prst="rect">
            <a:avLst/>
          </a:prstGeom>
        </p:spPr>
      </p:pic>
      <p:pic>
        <p:nvPicPr>
          <p:cNvPr id="12" name="Gráfico 11" descr="Bebê engatinhando estrutura de tópicos">
            <a:extLst>
              <a:ext uri="{FF2B5EF4-FFF2-40B4-BE49-F238E27FC236}">
                <a16:creationId xmlns:a16="http://schemas.microsoft.com/office/drawing/2014/main" id="{DE30F6FB-D450-2215-3A40-057D49850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010" y="2904296"/>
            <a:ext cx="1015860" cy="101586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A406C6-AE89-01FC-528B-95E5F829434A}"/>
              </a:ext>
            </a:extLst>
          </p:cNvPr>
          <p:cNvSpPr txBox="1"/>
          <p:nvPr/>
        </p:nvSpPr>
        <p:spPr>
          <a:xfrm>
            <a:off x="8839200" y="4099015"/>
            <a:ext cx="3352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Conquistas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F1498A-BB51-BF66-461A-AEF4D2C21C97}"/>
              </a:ext>
            </a:extLst>
          </p:cNvPr>
          <p:cNvSpPr txBox="1"/>
          <p:nvPr/>
        </p:nvSpPr>
        <p:spPr>
          <a:xfrm>
            <a:off x="4596870" y="4099015"/>
            <a:ext cx="3352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Desafios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79575D-591A-C7B3-7A9B-9D075C6622DE}"/>
              </a:ext>
            </a:extLst>
          </p:cNvPr>
          <p:cNvSpPr txBox="1"/>
          <p:nvPr/>
        </p:nvSpPr>
        <p:spPr>
          <a:xfrm>
            <a:off x="354540" y="4099016"/>
            <a:ext cx="3352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Aprendizagem</a:t>
            </a:r>
          </a:p>
        </p:txBody>
      </p:sp>
    </p:spTree>
    <p:extLst>
      <p:ext uri="{BB962C8B-B14F-4D97-AF65-F5344CB8AC3E}">
        <p14:creationId xmlns:p14="http://schemas.microsoft.com/office/powerpoint/2010/main" val="486699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F3E0D49E8BD44B8138D984329D8DE5" ma:contentTypeVersion="5" ma:contentTypeDescription="Crie um novo documento." ma:contentTypeScope="" ma:versionID="62b21736da93ab86a608e116b30d9980">
  <xsd:schema xmlns:xsd="http://www.w3.org/2001/XMLSchema" xmlns:xs="http://www.w3.org/2001/XMLSchema" xmlns:p="http://schemas.microsoft.com/office/2006/metadata/properties" xmlns:ns2="2116499b-68a2-431b-b7ee-4c37125d79d0" targetNamespace="http://schemas.microsoft.com/office/2006/metadata/properties" ma:root="true" ma:fieldsID="0ef1ea8669cd8be5bfe3100c12658fa1" ns2:_="">
    <xsd:import namespace="2116499b-68a2-431b-b7ee-4c37125d79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6499b-68a2-431b-b7ee-4c37125d7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AE89D6-5CB2-43FF-9362-08E759E14EBE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2116499b-68a2-431b-b7ee-4c37125d79d0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7ED0F19-C68E-4555-AB5A-F0007675F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16499b-68a2-431b-b7ee-4c37125d7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0D484C-589B-4642-8D1E-EE2A99AEC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Bemvilac Brito</dc:creator>
  <cp:lastModifiedBy>Bemvilac Brito</cp:lastModifiedBy>
  <cp:revision>89</cp:revision>
  <dcterms:created xsi:type="dcterms:W3CDTF">2022-04-02T18:36:03Z</dcterms:created>
  <dcterms:modified xsi:type="dcterms:W3CDTF">2022-05-12T13:18:11Z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0x010100C0F3E0D49E8BD44B8138D984329D8DE5</vt:lpwstr>
  </property>
</Properties>
</file>