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C061B-01D4-4567-A726-4AB7D2546354}" v="1613" dt="2022-06-19T16:57:48.775"/>
    <p1510:client id="{37EC7BC5-E75B-42EB-BA32-686C6F29BEC9}" v="2" dt="2022-06-19T15:47:18.746"/>
    <p1510:client id="{CCC8FC96-A0FA-BD91-2FD6-3D35B0BA26DE}" v="834" dt="2022-06-19T16:35:02.107"/>
    <p1510:client id="{D7BAD12A-5834-473E-B70E-D46BE208261A}" v="1" dt="2022-06-21T00:33:55.985"/>
    <p1510:client id="{FB7E06CF-669E-4D5B-8D92-E42C9407C0E4}" v="267" dt="2022-06-19T16:04:2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ber Gomes Soares" userId="S::1390994@sga.pucminas.br::1d06adb3-1363-4f68-bb17-c829ea986e73" providerId="AD" clId="Web-{184C061B-01D4-4567-A726-4AB7D2546354}"/>
    <pc:docChg chg="modSld">
      <pc:chgData name="Walber Gomes Soares" userId="S::1390994@sga.pucminas.br::1d06adb3-1363-4f68-bb17-c829ea986e73" providerId="AD" clId="Web-{184C061B-01D4-4567-A726-4AB7D2546354}" dt="2022-06-19T16:57:48.775" v="768" actId="20577"/>
      <pc:docMkLst>
        <pc:docMk/>
      </pc:docMkLst>
      <pc:sldChg chg="addSp delSp modSp mod setBg">
        <pc:chgData name="Walber Gomes Soares" userId="S::1390994@sga.pucminas.br::1d06adb3-1363-4f68-bb17-c829ea986e73" providerId="AD" clId="Web-{184C061B-01D4-4567-A726-4AB7D2546354}" dt="2022-06-19T16:57:48.775" v="768" actId="20577"/>
        <pc:sldMkLst>
          <pc:docMk/>
          <pc:sldMk cId="558610401" sldId="257"/>
        </pc:sldMkLst>
        <pc:spChg chg="mod ord">
          <ac:chgData name="Walber Gomes Soares" userId="S::1390994@sga.pucminas.br::1d06adb3-1363-4f68-bb17-c829ea986e73" providerId="AD" clId="Web-{184C061B-01D4-4567-A726-4AB7D2546354}" dt="2022-06-19T16:32:09.696" v="32" actId="1076"/>
          <ac:spMkLst>
            <pc:docMk/>
            <pc:sldMk cId="558610401" sldId="257"/>
            <ac:spMk id="2" creationId="{00BD8E28-CA1B-A3ED-7C65-413A6584FB1F}"/>
          </ac:spMkLst>
        </pc:spChg>
        <pc:spChg chg="del">
          <ac:chgData name="Walber Gomes Soares" userId="S::1390994@sga.pucminas.br::1d06adb3-1363-4f68-bb17-c829ea986e73" providerId="AD" clId="Web-{184C061B-01D4-4567-A726-4AB7D2546354}" dt="2022-06-19T16:27:40.338" v="0"/>
          <ac:spMkLst>
            <pc:docMk/>
            <pc:sldMk cId="558610401" sldId="257"/>
            <ac:spMk id="3" creationId="{8AEE5CE0-3BBD-085F-600B-97F18D90E1B5}"/>
          </ac:spMkLst>
        </pc:spChg>
        <pc:spChg chg="add del mod">
          <ac:chgData name="Walber Gomes Soares" userId="S::1390994@sga.pucminas.br::1d06adb3-1363-4f68-bb17-c829ea986e73" providerId="AD" clId="Web-{184C061B-01D4-4567-A726-4AB7D2546354}" dt="2022-06-19T16:33:27.153" v="47"/>
          <ac:spMkLst>
            <pc:docMk/>
            <pc:sldMk cId="558610401" sldId="257"/>
            <ac:spMk id="5" creationId="{BD73852C-85EF-FBA0-261B-90CBC58C8682}"/>
          </ac:spMkLst>
        </pc:spChg>
        <pc:spChg chg="add mod">
          <ac:chgData name="Walber Gomes Soares" userId="S::1390994@sga.pucminas.br::1d06adb3-1363-4f68-bb17-c829ea986e73" providerId="AD" clId="Web-{184C061B-01D4-4567-A726-4AB7D2546354}" dt="2022-06-19T16:57:48.775" v="768" actId="20577"/>
          <ac:spMkLst>
            <pc:docMk/>
            <pc:sldMk cId="558610401" sldId="257"/>
            <ac:spMk id="6" creationId="{EB77F598-A5BA-666B-350C-37B64068729D}"/>
          </ac:spMkLst>
        </pc:spChg>
        <pc:spChg chg="add del mod">
          <ac:chgData name="Walber Gomes Soares" userId="S::1390994@sga.pucminas.br::1d06adb3-1363-4f68-bb17-c829ea986e73" providerId="AD" clId="Web-{184C061B-01D4-4567-A726-4AB7D2546354}" dt="2022-06-19T16:31:25.896" v="24"/>
          <ac:spMkLst>
            <pc:docMk/>
            <pc:sldMk cId="558610401" sldId="257"/>
            <ac:spMk id="8" creationId="{9237D311-523A-0389-8228-A3AE8C1E4103}"/>
          </ac:spMkLst>
        </pc:spChg>
        <pc:spChg chg="add del">
          <ac:chgData name="Walber Gomes Soares" userId="S::1390994@sga.pucminas.br::1d06adb3-1363-4f68-bb17-c829ea986e73" providerId="AD" clId="Web-{184C061B-01D4-4567-A726-4AB7D2546354}" dt="2022-06-19T16:31:25.896" v="24"/>
          <ac:spMkLst>
            <pc:docMk/>
            <pc:sldMk cId="558610401" sldId="257"/>
            <ac:spMk id="11" creationId="{B6EE7E08-B389-43E5-B019-1B0A8ACBBD93}"/>
          </ac:spMkLst>
        </pc:spChg>
        <pc:spChg chg="add del">
          <ac:chgData name="Walber Gomes Soares" userId="S::1390994@sga.pucminas.br::1d06adb3-1363-4f68-bb17-c829ea986e73" providerId="AD" clId="Web-{184C061B-01D4-4567-A726-4AB7D2546354}" dt="2022-06-19T16:31:25.896" v="24"/>
          <ac:spMkLst>
            <pc:docMk/>
            <pc:sldMk cId="558610401" sldId="257"/>
            <ac:spMk id="13" creationId="{E60D94A5-8A09-4BAB-8F7C-69BC34C54DDE}"/>
          </ac:spMkLst>
        </pc:spChg>
        <pc:spChg chg="add del">
          <ac:chgData name="Walber Gomes Soares" userId="S::1390994@sga.pucminas.br::1d06adb3-1363-4f68-bb17-c829ea986e73" providerId="AD" clId="Web-{184C061B-01D4-4567-A726-4AB7D2546354}" dt="2022-06-19T16:31:25.896" v="24"/>
          <ac:spMkLst>
            <pc:docMk/>
            <pc:sldMk cId="558610401" sldId="257"/>
            <ac:spMk id="15" creationId="{7A1AE32B-3A6E-4C5E-8FEB-73861B9A26B5}"/>
          </ac:spMkLst>
        </pc:spChg>
        <pc:picChg chg="add mod ord">
          <ac:chgData name="Walber Gomes Soares" userId="S::1390994@sga.pucminas.br::1d06adb3-1363-4f68-bb17-c829ea986e73" providerId="AD" clId="Web-{184C061B-01D4-4567-A726-4AB7D2546354}" dt="2022-06-19T16:31:58.508" v="30" actId="14100"/>
          <ac:picMkLst>
            <pc:docMk/>
            <pc:sldMk cId="558610401" sldId="257"/>
            <ac:picMk id="4" creationId="{D9B00446-DD58-50C2-EEA1-CE38F75D1A71}"/>
          </ac:picMkLst>
        </pc:picChg>
      </pc:sldChg>
    </pc:docChg>
  </pc:docChgLst>
  <pc:docChgLst>
    <pc:chgData name="Walber Gomes Soares" userId="S::1390994@sga.pucminas.br::1d06adb3-1363-4f68-bb17-c829ea986e73" providerId="AD" clId="Web-{37EC7BC5-E75B-42EB-BA32-686C6F29BEC9}"/>
    <pc:docChg chg="modSld">
      <pc:chgData name="Walber Gomes Soares" userId="S::1390994@sga.pucminas.br::1d06adb3-1363-4f68-bb17-c829ea986e73" providerId="AD" clId="Web-{37EC7BC5-E75B-42EB-BA32-686C6F29BEC9}" dt="2022-06-19T15:47:18.746" v="1" actId="20577"/>
      <pc:docMkLst>
        <pc:docMk/>
      </pc:docMkLst>
      <pc:sldChg chg="modSp">
        <pc:chgData name="Walber Gomes Soares" userId="S::1390994@sga.pucminas.br::1d06adb3-1363-4f68-bb17-c829ea986e73" providerId="AD" clId="Web-{37EC7BC5-E75B-42EB-BA32-686C6F29BEC9}" dt="2022-06-19T15:47:18.746" v="1" actId="20577"/>
        <pc:sldMkLst>
          <pc:docMk/>
          <pc:sldMk cId="558610401" sldId="257"/>
        </pc:sldMkLst>
        <pc:spChg chg="mod">
          <ac:chgData name="Walber Gomes Soares" userId="S::1390994@sga.pucminas.br::1d06adb3-1363-4f68-bb17-c829ea986e73" providerId="AD" clId="Web-{37EC7BC5-E75B-42EB-BA32-686C6F29BEC9}" dt="2022-06-19T15:47:18.746" v="1" actId="20577"/>
          <ac:spMkLst>
            <pc:docMk/>
            <pc:sldMk cId="558610401" sldId="257"/>
            <ac:spMk id="2" creationId="{00BD8E28-CA1B-A3ED-7C65-413A6584FB1F}"/>
          </ac:spMkLst>
        </pc:spChg>
      </pc:sldChg>
    </pc:docChg>
  </pc:docChgLst>
  <pc:docChgLst>
    <pc:chgData name="Rayane Silva Dos Santos" userId="S::1320192@sga.pucminas.br::74f7685d-1c40-4c5a-9708-4bd38e16daee" providerId="AD" clId="Web-{CCC8FC96-A0FA-BD91-2FD6-3D35B0BA26DE}"/>
    <pc:docChg chg="modSld">
      <pc:chgData name="Rayane Silva Dos Santos" userId="S::1320192@sga.pucminas.br::74f7685d-1c40-4c5a-9708-4bd38e16daee" providerId="AD" clId="Web-{CCC8FC96-A0FA-BD91-2FD6-3D35B0BA26DE}" dt="2022-06-19T16:35:02.107" v="832" actId="20577"/>
      <pc:docMkLst>
        <pc:docMk/>
      </pc:docMkLst>
      <pc:sldChg chg="modSp">
        <pc:chgData name="Rayane Silva Dos Santos" userId="S::1320192@sga.pucminas.br::74f7685d-1c40-4c5a-9708-4bd38e16daee" providerId="AD" clId="Web-{CCC8FC96-A0FA-BD91-2FD6-3D35B0BA26DE}" dt="2022-06-19T16:33:52.042" v="829" actId="14100"/>
        <pc:sldMkLst>
          <pc:docMk/>
          <pc:sldMk cId="558610401" sldId="257"/>
        </pc:sldMkLst>
        <pc:spChg chg="mod">
          <ac:chgData name="Rayane Silva Dos Santos" userId="S::1320192@sga.pucminas.br::74f7685d-1c40-4c5a-9708-4bd38e16daee" providerId="AD" clId="Web-{CCC8FC96-A0FA-BD91-2FD6-3D35B0BA26DE}" dt="2022-06-19T16:33:52.042" v="829" actId="14100"/>
          <ac:spMkLst>
            <pc:docMk/>
            <pc:sldMk cId="558610401" sldId="257"/>
            <ac:spMk id="6" creationId="{EB77F598-A5BA-666B-350C-37B64068729D}"/>
          </ac:spMkLst>
        </pc:spChg>
      </pc:sldChg>
      <pc:sldChg chg="addSp delSp modSp">
        <pc:chgData name="Rayane Silva Dos Santos" userId="S::1320192@sga.pucminas.br::74f7685d-1c40-4c5a-9708-4bd38e16daee" providerId="AD" clId="Web-{CCC8FC96-A0FA-BD91-2FD6-3D35B0BA26DE}" dt="2022-06-19T16:35:02.107" v="832" actId="20577"/>
        <pc:sldMkLst>
          <pc:docMk/>
          <pc:sldMk cId="1963963360" sldId="258"/>
        </pc:sldMkLst>
        <pc:spChg chg="del">
          <ac:chgData name="Rayane Silva Dos Santos" userId="S::1320192@sga.pucminas.br::74f7685d-1c40-4c5a-9708-4bd38e16daee" providerId="AD" clId="Web-{CCC8FC96-A0FA-BD91-2FD6-3D35B0BA26DE}" dt="2022-06-19T15:52:38.516" v="0"/>
          <ac:spMkLst>
            <pc:docMk/>
            <pc:sldMk cId="1963963360" sldId="258"/>
            <ac:spMk id="3" creationId="{01AB93A1-ECC3-4925-8E33-45DAD341FCF1}"/>
          </ac:spMkLst>
        </pc:spChg>
        <pc:spChg chg="add del mod">
          <ac:chgData name="Rayane Silva Dos Santos" userId="S::1320192@sga.pucminas.br::74f7685d-1c40-4c5a-9708-4bd38e16daee" providerId="AD" clId="Web-{CCC8FC96-A0FA-BD91-2FD6-3D35B0BA26DE}" dt="2022-06-19T15:54:56.399" v="21"/>
          <ac:spMkLst>
            <pc:docMk/>
            <pc:sldMk cId="1963963360" sldId="258"/>
            <ac:spMk id="6" creationId="{222D96DC-9BB0-4CF6-654E-DE47DBE4B512}"/>
          </ac:spMkLst>
        </pc:spChg>
        <pc:spChg chg="add del mod">
          <ac:chgData name="Rayane Silva Dos Santos" userId="S::1320192@sga.pucminas.br::74f7685d-1c40-4c5a-9708-4bd38e16daee" providerId="AD" clId="Web-{CCC8FC96-A0FA-BD91-2FD6-3D35B0BA26DE}" dt="2022-06-19T16:09:23.253" v="432"/>
          <ac:spMkLst>
            <pc:docMk/>
            <pc:sldMk cId="1963963360" sldId="258"/>
            <ac:spMk id="9" creationId="{3FFD761E-8164-C836-7001-70B80979B9EC}"/>
          </ac:spMkLst>
        </pc:spChg>
        <pc:spChg chg="add del mod">
          <ac:chgData name="Rayane Silva Dos Santos" userId="S::1320192@sga.pucminas.br::74f7685d-1c40-4c5a-9708-4bd38e16daee" providerId="AD" clId="Web-{CCC8FC96-A0FA-BD91-2FD6-3D35B0BA26DE}" dt="2022-06-19T16:09:48.801" v="434"/>
          <ac:spMkLst>
            <pc:docMk/>
            <pc:sldMk cId="1963963360" sldId="258"/>
            <ac:spMk id="11" creationId="{BF06A2F5-3514-0C3D-C705-3A185FF88BFF}"/>
          </ac:spMkLst>
        </pc:spChg>
        <pc:spChg chg="add mod">
          <ac:chgData name="Rayane Silva Dos Santos" userId="S::1320192@sga.pucminas.br::74f7685d-1c40-4c5a-9708-4bd38e16daee" providerId="AD" clId="Web-{CCC8FC96-A0FA-BD91-2FD6-3D35B0BA26DE}" dt="2022-06-19T16:35:02.107" v="832" actId="20577"/>
          <ac:spMkLst>
            <pc:docMk/>
            <pc:sldMk cId="1963963360" sldId="258"/>
            <ac:spMk id="14" creationId="{74B06760-435D-DA78-7BB1-D10BC0D4C599}"/>
          </ac:spMkLst>
        </pc:spChg>
        <pc:picChg chg="add del mod ord modCrop">
          <ac:chgData name="Rayane Silva Dos Santos" userId="S::1320192@sga.pucminas.br::74f7685d-1c40-4c5a-9708-4bd38e16daee" providerId="AD" clId="Web-{CCC8FC96-A0FA-BD91-2FD6-3D35B0BA26DE}" dt="2022-06-19T15:53:56.940" v="20"/>
          <ac:picMkLst>
            <pc:docMk/>
            <pc:sldMk cId="1963963360" sldId="258"/>
            <ac:picMk id="4" creationId="{1E5D37FE-E367-AAB7-75C2-7E6B5C184E83}"/>
          </ac:picMkLst>
        </pc:picChg>
        <pc:picChg chg="add del mod ord modCrop">
          <ac:chgData name="Rayane Silva Dos Santos" userId="S::1320192@sga.pucminas.br::74f7685d-1c40-4c5a-9708-4bd38e16daee" providerId="AD" clId="Web-{CCC8FC96-A0FA-BD91-2FD6-3D35B0BA26DE}" dt="2022-06-19T16:09:28.237" v="433"/>
          <ac:picMkLst>
            <pc:docMk/>
            <pc:sldMk cId="1963963360" sldId="258"/>
            <ac:picMk id="7" creationId="{CB6D7001-AECD-0F2B-0111-ED3D6F624F9D}"/>
          </ac:picMkLst>
        </pc:picChg>
        <pc:picChg chg="add mod ord modCrop">
          <ac:chgData name="Rayane Silva Dos Santos" userId="S::1320192@sga.pucminas.br::74f7685d-1c40-4c5a-9708-4bd38e16daee" providerId="AD" clId="Web-{CCC8FC96-A0FA-BD91-2FD6-3D35B0BA26DE}" dt="2022-06-19T16:17:57.023" v="763" actId="14100"/>
          <ac:picMkLst>
            <pc:docMk/>
            <pc:sldMk cId="1963963360" sldId="258"/>
            <ac:picMk id="12" creationId="{CD2BF8E6-C1CA-AD0E-D99C-26E1422B66A0}"/>
          </ac:picMkLst>
        </pc:picChg>
      </pc:sldChg>
    </pc:docChg>
  </pc:docChgLst>
  <pc:docChgLst>
    <pc:chgData name="Juliana Machado Madureira" userId="S::933617@sga.pucminas.br::db668532-5b9c-4955-95df-16c52352556f" providerId="AD" clId="Web-{D7BAD12A-5834-473E-B70E-D46BE208261A}"/>
    <pc:docChg chg="delSld">
      <pc:chgData name="Juliana Machado Madureira" userId="S::933617@sga.pucminas.br::db668532-5b9c-4955-95df-16c52352556f" providerId="AD" clId="Web-{D7BAD12A-5834-473E-B70E-D46BE208261A}" dt="2022-06-21T00:33:55.985" v="0"/>
      <pc:docMkLst>
        <pc:docMk/>
      </pc:docMkLst>
      <pc:sldChg chg="del">
        <pc:chgData name="Juliana Machado Madureira" userId="S::933617@sga.pucminas.br::db668532-5b9c-4955-95df-16c52352556f" providerId="AD" clId="Web-{D7BAD12A-5834-473E-B70E-D46BE208261A}" dt="2022-06-21T00:33:55.985" v="0"/>
        <pc:sldMkLst>
          <pc:docMk/>
          <pc:sldMk cId="3604971371" sldId="260"/>
        </pc:sldMkLst>
      </pc:sldChg>
    </pc:docChg>
  </pc:docChgLst>
  <pc:docChgLst>
    <pc:chgData name="Juliana Machado Madureira" userId="S::933617@sga.pucminas.br::db668532-5b9c-4955-95df-16c52352556f" providerId="AD" clId="Web-{FB7E06CF-669E-4D5B-8D92-E42C9407C0E4}"/>
    <pc:docChg chg="addSld delSld modSld">
      <pc:chgData name="Juliana Machado Madureira" userId="S::933617@sga.pucminas.br::db668532-5b9c-4955-95df-16c52352556f" providerId="AD" clId="Web-{FB7E06CF-669E-4D5B-8D92-E42C9407C0E4}" dt="2022-06-19T16:04:28.422" v="274" actId="1076"/>
      <pc:docMkLst>
        <pc:docMk/>
      </pc:docMkLst>
      <pc:sldChg chg="addSp delSp modSp mod addAnim delAnim setClrOvrMap">
        <pc:chgData name="Juliana Machado Madureira" userId="S::933617@sga.pucminas.br::db668532-5b9c-4955-95df-16c52352556f" providerId="AD" clId="Web-{FB7E06CF-669E-4D5B-8D92-E42C9407C0E4}" dt="2022-06-19T16:04:28.422" v="274" actId="1076"/>
        <pc:sldMkLst>
          <pc:docMk/>
          <pc:sldMk cId="1744432985" sldId="256"/>
        </pc:sldMkLst>
        <pc:spChg chg="mod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2" creationId="{6B3827C3-60EB-92E9-2F57-276F47D2290D}"/>
          </ac:spMkLst>
        </pc:spChg>
        <pc:spChg chg="mod">
          <ac:chgData name="Juliana Machado Madureira" userId="S::933617@sga.pucminas.br::db668532-5b9c-4955-95df-16c52352556f" providerId="AD" clId="Web-{FB7E06CF-669E-4D5B-8D92-E42C9407C0E4}" dt="2022-06-19T16:02:29.058" v="197" actId="1076"/>
          <ac:spMkLst>
            <pc:docMk/>
            <pc:sldMk cId="1744432985" sldId="256"/>
            <ac:spMk id="3" creationId="{C927F378-FC9C-E713-CA99-7AB571555D99}"/>
          </ac:spMkLst>
        </pc:spChg>
        <pc:spChg chg="add mod">
          <ac:chgData name="Juliana Machado Madureira" userId="S::933617@sga.pucminas.br::db668532-5b9c-4955-95df-16c52352556f" providerId="AD" clId="Web-{FB7E06CF-669E-4D5B-8D92-E42C9407C0E4}" dt="2022-06-19T16:04:28.422" v="274" actId="1076"/>
          <ac:spMkLst>
            <pc:docMk/>
            <pc:sldMk cId="1744432985" sldId="256"/>
            <ac:spMk id="6" creationId="{368E8D61-555D-6FEC-2003-0B98144B4358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9" creationId="{2644B391-9BFE-445C-A9EC-F544BB85FBC7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11" creationId="{80F26E69-87D9-4655-AE7B-280A87AA3CAD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4.355" v="187"/>
          <ac:spMkLst>
            <pc:docMk/>
            <pc:sldMk cId="1744432985" sldId="256"/>
            <ac:spMk id="16" creationId="{BF9FFE17-DE95-4821-ACC1-B90C95449294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4.355" v="187"/>
          <ac:spMkLst>
            <pc:docMk/>
            <pc:sldMk cId="1744432985" sldId="256"/>
            <ac:spMk id="18" creationId="{03CF76AF-FF72-4430-A772-05840329020B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4.355" v="187"/>
          <ac:spMkLst>
            <pc:docMk/>
            <pc:sldMk cId="1744432985" sldId="256"/>
            <ac:spMk id="20" creationId="{0B1C8180-2FDD-4202-8C45-4057CB1AB26F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7.839" v="193"/>
          <ac:spMkLst>
            <pc:docMk/>
            <pc:sldMk cId="1744432985" sldId="256"/>
            <ac:spMk id="28" creationId="{DB4A12B6-EF0D-43E8-8C17-4FAD4D2766E4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7.839" v="193"/>
          <ac:spMkLst>
            <pc:docMk/>
            <pc:sldMk cId="1744432985" sldId="256"/>
            <ac:spMk id="29" creationId="{AE107525-0C02-447F-8A3F-553320A7230E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17.839" v="193"/>
          <ac:spMkLst>
            <pc:docMk/>
            <pc:sldMk cId="1744432985" sldId="256"/>
            <ac:spMk id="30" creationId="{AB7A42E3-05D8-4A0B-9D4E-20EF581E57C0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17" v="195"/>
          <ac:spMkLst>
            <pc:docMk/>
            <pc:sldMk cId="1744432985" sldId="256"/>
            <ac:spMk id="35" creationId="{6F40FBDA-CEB1-40F0-9AB9-BD9C402D70FE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17" v="195"/>
          <ac:spMkLst>
            <pc:docMk/>
            <pc:sldMk cId="1744432985" sldId="256"/>
            <ac:spMk id="36" creationId="{BCFF10A9-48A8-49DE-BCC0-36CD4D617C72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17" v="195"/>
          <ac:spMkLst>
            <pc:docMk/>
            <pc:sldMk cId="1744432985" sldId="256"/>
            <ac:spMk id="37" creationId="{29E6EC7A-73F0-4AA6-8CCE-7492D8F6545C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17" v="195"/>
          <ac:spMkLst>
            <pc:docMk/>
            <pc:sldMk cId="1744432985" sldId="256"/>
            <ac:spMk id="38" creationId="{0344D4FE-ABEF-4230-9E4E-AD5782FC78AC}"/>
          </ac:spMkLst>
        </pc:spChg>
        <pc:spChg chg="add del">
          <ac:chgData name="Juliana Machado Madureira" userId="S::933617@sga.pucminas.br::db668532-5b9c-4955-95df-16c52352556f" providerId="AD" clId="Web-{FB7E06CF-669E-4D5B-8D92-E42C9407C0E4}" dt="2022-06-19T16:02:20.417" v="195"/>
          <ac:spMkLst>
            <pc:docMk/>
            <pc:sldMk cId="1744432985" sldId="256"/>
            <ac:spMk id="39" creationId="{9325F979-D3F9-4926-81B7-7ACCB31A501B}"/>
          </ac:spMkLst>
        </pc:spChg>
        <pc:spChg chg="add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41" creationId="{BF9FFE17-DE95-4821-ACC1-B90C95449294}"/>
          </ac:spMkLst>
        </pc:spChg>
        <pc:spChg chg="add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42" creationId="{03CF76AF-FF72-4430-A772-05840329020B}"/>
          </ac:spMkLst>
        </pc:spChg>
        <pc:spChg chg="add">
          <ac:chgData name="Juliana Machado Madureira" userId="S::933617@sga.pucminas.br::db668532-5b9c-4955-95df-16c52352556f" providerId="AD" clId="Web-{FB7E06CF-669E-4D5B-8D92-E42C9407C0E4}" dt="2022-06-19T16:02:20.433" v="196"/>
          <ac:spMkLst>
            <pc:docMk/>
            <pc:sldMk cId="1744432985" sldId="256"/>
            <ac:spMk id="43" creationId="{0B1C8180-2FDD-4202-8C45-4057CB1AB26F}"/>
          </ac:spMkLst>
        </pc:spChg>
        <pc:picChg chg="add del mod">
          <ac:chgData name="Juliana Machado Madureira" userId="S::933617@sga.pucminas.br::db668532-5b9c-4955-95df-16c52352556f" providerId="AD" clId="Web-{FB7E06CF-669E-4D5B-8D92-E42C9407C0E4}" dt="2022-06-19T16:04:14.343" v="271" actId="1076"/>
          <ac:picMkLst>
            <pc:docMk/>
            <pc:sldMk cId="1744432985" sldId="256"/>
            <ac:picMk id="4" creationId="{9E8B9E8A-932E-8CBE-606F-C3F983086DDC}"/>
          </ac:picMkLst>
        </pc:picChg>
        <pc:cxnChg chg="add del">
          <ac:chgData name="Juliana Machado Madureira" userId="S::933617@sga.pucminas.br::db668532-5b9c-4955-95df-16c52352556f" providerId="AD" clId="Web-{FB7E06CF-669E-4D5B-8D92-E42C9407C0E4}" dt="2022-06-19T16:02:14.355" v="187"/>
          <ac:cxnSpMkLst>
            <pc:docMk/>
            <pc:sldMk cId="1744432985" sldId="256"/>
            <ac:cxnSpMk id="22" creationId="{D6E86CC6-13EA-4A88-86AD-CF27BF52CC95}"/>
          </ac:cxnSpMkLst>
        </pc:cxnChg>
        <pc:cxnChg chg="add del">
          <ac:chgData name="Juliana Machado Madureira" userId="S::933617@sga.pucminas.br::db668532-5b9c-4955-95df-16c52352556f" providerId="AD" clId="Web-{FB7E06CF-669E-4D5B-8D92-E42C9407C0E4}" dt="2022-06-19T16:02:14.355" v="187"/>
          <ac:cxnSpMkLst>
            <pc:docMk/>
            <pc:sldMk cId="1744432985" sldId="256"/>
            <ac:cxnSpMk id="24" creationId="{3F80B441-4F7D-4B40-8A13-FED03A1F3A16}"/>
          </ac:cxnSpMkLst>
        </pc:cxnChg>
        <pc:cxnChg chg="add del">
          <ac:chgData name="Juliana Machado Madureira" userId="S::933617@sga.pucminas.br::db668532-5b9c-4955-95df-16c52352556f" providerId="AD" clId="Web-{FB7E06CF-669E-4D5B-8D92-E42C9407C0E4}" dt="2022-06-19T16:02:14.355" v="187"/>
          <ac:cxnSpMkLst>
            <pc:docMk/>
            <pc:sldMk cId="1744432985" sldId="256"/>
            <ac:cxnSpMk id="26" creationId="{70C7FD1A-44B1-4E4C-B0C9-A8103DCCDCC2}"/>
          </ac:cxnSpMkLst>
        </pc:cxnChg>
        <pc:cxnChg chg="add del">
          <ac:chgData name="Juliana Machado Madureira" userId="S::933617@sga.pucminas.br::db668532-5b9c-4955-95df-16c52352556f" providerId="AD" clId="Web-{FB7E06CF-669E-4D5B-8D92-E42C9407C0E4}" dt="2022-06-19T16:02:17.839" v="193"/>
          <ac:cxnSpMkLst>
            <pc:docMk/>
            <pc:sldMk cId="1744432985" sldId="256"/>
            <ac:cxnSpMk id="31" creationId="{6EE9A54B-189D-4645-8254-FDC4210EC6DB}"/>
          </ac:cxnSpMkLst>
        </pc:cxnChg>
        <pc:cxnChg chg="add del">
          <ac:chgData name="Juliana Machado Madureira" userId="S::933617@sga.pucminas.br::db668532-5b9c-4955-95df-16c52352556f" providerId="AD" clId="Web-{FB7E06CF-669E-4D5B-8D92-E42C9407C0E4}" dt="2022-06-19T16:02:17.839" v="193"/>
          <ac:cxnSpMkLst>
            <pc:docMk/>
            <pc:sldMk cId="1744432985" sldId="256"/>
            <ac:cxnSpMk id="32" creationId="{511CE48F-D5E4-4520-AF1E-8F85CFBDA596}"/>
          </ac:cxnSpMkLst>
        </pc:cxnChg>
        <pc:cxnChg chg="add del">
          <ac:chgData name="Juliana Machado Madureira" userId="S::933617@sga.pucminas.br::db668532-5b9c-4955-95df-16c52352556f" providerId="AD" clId="Web-{FB7E06CF-669E-4D5B-8D92-E42C9407C0E4}" dt="2022-06-19T16:02:17.839" v="193"/>
          <ac:cxnSpMkLst>
            <pc:docMk/>
            <pc:sldMk cId="1744432985" sldId="256"/>
            <ac:cxnSpMk id="33" creationId="{41448851-39AD-4943-BF9C-C50704E08377}"/>
          </ac:cxnSpMkLst>
        </pc:cxnChg>
        <pc:cxnChg chg="add">
          <ac:chgData name="Juliana Machado Madureira" userId="S::933617@sga.pucminas.br::db668532-5b9c-4955-95df-16c52352556f" providerId="AD" clId="Web-{FB7E06CF-669E-4D5B-8D92-E42C9407C0E4}" dt="2022-06-19T16:02:20.433" v="196"/>
          <ac:cxnSpMkLst>
            <pc:docMk/>
            <pc:sldMk cId="1744432985" sldId="256"/>
            <ac:cxnSpMk id="44" creationId="{D6E86CC6-13EA-4A88-86AD-CF27BF52CC95}"/>
          </ac:cxnSpMkLst>
        </pc:cxnChg>
        <pc:cxnChg chg="add">
          <ac:chgData name="Juliana Machado Madureira" userId="S::933617@sga.pucminas.br::db668532-5b9c-4955-95df-16c52352556f" providerId="AD" clId="Web-{FB7E06CF-669E-4D5B-8D92-E42C9407C0E4}" dt="2022-06-19T16:02:20.433" v="196"/>
          <ac:cxnSpMkLst>
            <pc:docMk/>
            <pc:sldMk cId="1744432985" sldId="256"/>
            <ac:cxnSpMk id="45" creationId="{3F80B441-4F7D-4B40-8A13-FED03A1F3A16}"/>
          </ac:cxnSpMkLst>
        </pc:cxnChg>
        <pc:cxnChg chg="add">
          <ac:chgData name="Juliana Machado Madureira" userId="S::933617@sga.pucminas.br::db668532-5b9c-4955-95df-16c52352556f" providerId="AD" clId="Web-{FB7E06CF-669E-4D5B-8D92-E42C9407C0E4}" dt="2022-06-19T16:02:20.433" v="196"/>
          <ac:cxnSpMkLst>
            <pc:docMk/>
            <pc:sldMk cId="1744432985" sldId="256"/>
            <ac:cxnSpMk id="46" creationId="{70C7FD1A-44B1-4E4C-B0C9-A8103DCCDCC2}"/>
          </ac:cxnSpMkLst>
        </pc:cxnChg>
      </pc:sldChg>
      <pc:sldChg chg="addSp delSp modSp">
        <pc:chgData name="Juliana Machado Madureira" userId="S::933617@sga.pucminas.br::db668532-5b9c-4955-95df-16c52352556f" providerId="AD" clId="Web-{FB7E06CF-669E-4D5B-8D92-E42C9407C0E4}" dt="2022-06-19T15:59:12.520" v="184" actId="1076"/>
        <pc:sldMkLst>
          <pc:docMk/>
          <pc:sldMk cId="1321766620" sldId="259"/>
        </pc:sldMkLst>
        <pc:spChg chg="mod">
          <ac:chgData name="Juliana Machado Madureira" userId="S::933617@sga.pucminas.br::db668532-5b9c-4955-95df-16c52352556f" providerId="AD" clId="Web-{FB7E06CF-669E-4D5B-8D92-E42C9407C0E4}" dt="2022-06-19T15:49:30.846" v="46" actId="20577"/>
          <ac:spMkLst>
            <pc:docMk/>
            <pc:sldMk cId="1321766620" sldId="259"/>
            <ac:spMk id="3" creationId="{98F51E66-ECE2-9F7F-89DD-3CCF88B61602}"/>
          </ac:spMkLst>
        </pc:spChg>
        <pc:picChg chg="mod">
          <ac:chgData name="Juliana Machado Madureira" userId="S::933617@sga.pucminas.br::db668532-5b9c-4955-95df-16c52352556f" providerId="AD" clId="Web-{FB7E06CF-669E-4D5B-8D92-E42C9407C0E4}" dt="2022-06-19T15:48:08.905" v="26" actId="1076"/>
          <ac:picMkLst>
            <pc:docMk/>
            <pc:sldMk cId="1321766620" sldId="259"/>
            <ac:picMk id="4" creationId="{C6806F3F-1284-AA5C-D183-13B155A65B1A}"/>
          </ac:picMkLst>
        </pc:picChg>
        <pc:picChg chg="add mod">
          <ac:chgData name="Juliana Machado Madureira" userId="S::933617@sga.pucminas.br::db668532-5b9c-4955-95df-16c52352556f" providerId="AD" clId="Web-{FB7E06CF-669E-4D5B-8D92-E42C9407C0E4}" dt="2022-06-19T15:59:12.520" v="184" actId="1076"/>
          <ac:picMkLst>
            <pc:docMk/>
            <pc:sldMk cId="1321766620" sldId="259"/>
            <ac:picMk id="5" creationId="{D936C5FA-6CA4-3A89-D1A1-C8D37052C0B2}"/>
          </ac:picMkLst>
        </pc:picChg>
        <pc:picChg chg="add del mod">
          <ac:chgData name="Juliana Machado Madureira" userId="S::933617@sga.pucminas.br::db668532-5b9c-4955-95df-16c52352556f" providerId="AD" clId="Web-{FB7E06CF-669E-4D5B-8D92-E42C9407C0E4}" dt="2022-06-19T15:49:43.377" v="48"/>
          <ac:picMkLst>
            <pc:docMk/>
            <pc:sldMk cId="1321766620" sldId="259"/>
            <ac:picMk id="6" creationId="{F1B533B7-72F7-FE3F-7775-61DD497EA239}"/>
          </ac:picMkLst>
        </pc:picChg>
      </pc:sldChg>
      <pc:sldChg chg="addSp delSp modSp new">
        <pc:chgData name="Juliana Machado Madureira" userId="S::933617@sga.pucminas.br::db668532-5b9c-4955-95df-16c52352556f" providerId="AD" clId="Web-{FB7E06CF-669E-4D5B-8D92-E42C9407C0E4}" dt="2022-06-19T16:01:43.135" v="185" actId="1076"/>
        <pc:sldMkLst>
          <pc:docMk/>
          <pc:sldMk cId="3614262726" sldId="261"/>
        </pc:sldMkLst>
        <pc:spChg chg="mod">
          <ac:chgData name="Juliana Machado Madureira" userId="S::933617@sga.pucminas.br::db668532-5b9c-4955-95df-16c52352556f" providerId="AD" clId="Web-{FB7E06CF-669E-4D5B-8D92-E42C9407C0E4}" dt="2022-06-19T15:50:24.473" v="87" actId="20577"/>
          <ac:spMkLst>
            <pc:docMk/>
            <pc:sldMk cId="3614262726" sldId="261"/>
            <ac:spMk id="2" creationId="{5A83440D-FA5D-A0C0-CA98-4C51871932AE}"/>
          </ac:spMkLst>
        </pc:spChg>
        <pc:spChg chg="del">
          <ac:chgData name="Juliana Machado Madureira" userId="S::933617@sga.pucminas.br::db668532-5b9c-4955-95df-16c52352556f" providerId="AD" clId="Web-{FB7E06CF-669E-4D5B-8D92-E42C9407C0E4}" dt="2022-06-19T15:51:10.146" v="88"/>
          <ac:spMkLst>
            <pc:docMk/>
            <pc:sldMk cId="3614262726" sldId="261"/>
            <ac:spMk id="3" creationId="{F015BD5D-0C57-4038-C71B-2D314E0988F1}"/>
          </ac:spMkLst>
        </pc:spChg>
        <pc:spChg chg="add mod">
          <ac:chgData name="Juliana Machado Madureira" userId="S::933617@sga.pucminas.br::db668532-5b9c-4955-95df-16c52352556f" providerId="AD" clId="Web-{FB7E06CF-669E-4D5B-8D92-E42C9407C0E4}" dt="2022-06-19T15:57:48.048" v="180" actId="1076"/>
          <ac:spMkLst>
            <pc:docMk/>
            <pc:sldMk cId="3614262726" sldId="261"/>
            <ac:spMk id="6" creationId="{51BFDF2E-9A79-C472-1C0C-6EA20AAF1719}"/>
          </ac:spMkLst>
        </pc:spChg>
        <pc:picChg chg="add mod ord">
          <ac:chgData name="Juliana Machado Madureira" userId="S::933617@sga.pucminas.br::db668532-5b9c-4955-95df-16c52352556f" providerId="AD" clId="Web-{FB7E06CF-669E-4D5B-8D92-E42C9407C0E4}" dt="2022-06-19T16:01:43.135" v="185" actId="1076"/>
          <ac:picMkLst>
            <pc:docMk/>
            <pc:sldMk cId="3614262726" sldId="261"/>
            <ac:picMk id="4" creationId="{4AB9214A-4DC3-9B9A-6D67-CBA0B65E7255}"/>
          </ac:picMkLst>
        </pc:picChg>
        <pc:picChg chg="add del mod">
          <ac:chgData name="Juliana Machado Madureira" userId="S::933617@sga.pucminas.br::db668532-5b9c-4955-95df-16c52352556f" providerId="AD" clId="Web-{FB7E06CF-669E-4D5B-8D92-E42C9407C0E4}" dt="2022-06-19T15:53:23.688" v="124"/>
          <ac:picMkLst>
            <pc:docMk/>
            <pc:sldMk cId="3614262726" sldId="261"/>
            <ac:picMk id="7" creationId="{390A2A15-27B5-E3BE-0C7E-48B501E6BC22}"/>
          </ac:picMkLst>
        </pc:picChg>
        <pc:picChg chg="add del mod">
          <ac:chgData name="Juliana Machado Madureira" userId="S::933617@sga.pucminas.br::db668532-5b9c-4955-95df-16c52352556f" providerId="AD" clId="Web-{FB7E06CF-669E-4D5B-8D92-E42C9407C0E4}" dt="2022-06-19T15:53:44.305" v="126"/>
          <ac:picMkLst>
            <pc:docMk/>
            <pc:sldMk cId="3614262726" sldId="261"/>
            <ac:picMk id="8" creationId="{873A877F-DD5D-A4D3-EF4A-93EA5C7B58A0}"/>
          </ac:picMkLst>
        </pc:picChg>
        <pc:picChg chg="add mod">
          <ac:chgData name="Juliana Machado Madureira" userId="S::933617@sga.pucminas.br::db668532-5b9c-4955-95df-16c52352556f" providerId="AD" clId="Web-{FB7E06CF-669E-4D5B-8D92-E42C9407C0E4}" dt="2022-06-19T15:57:52.236" v="181" actId="1076"/>
          <ac:picMkLst>
            <pc:docMk/>
            <pc:sldMk cId="3614262726" sldId="261"/>
            <ac:picMk id="9" creationId="{C69BFDCD-24C3-80EA-D5AD-CAFCA5ECC784}"/>
          </ac:picMkLst>
        </pc:picChg>
      </pc:sldChg>
      <pc:sldChg chg="new del">
        <pc:chgData name="Juliana Machado Madureira" userId="S::933617@sga.pucminas.br::db668532-5b9c-4955-95df-16c52352556f" providerId="AD" clId="Web-{FB7E06CF-669E-4D5B-8D92-E42C9407C0E4}" dt="2022-06-19T15:57:54.673" v="182"/>
        <pc:sldMkLst>
          <pc:docMk/>
          <pc:sldMk cId="155425888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2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as cordas brancas em que uma em baixo está emaranhada enquanto a de cima está curvada">
            <a:extLst>
              <a:ext uri="{FF2B5EF4-FFF2-40B4-BE49-F238E27FC236}">
                <a16:creationId xmlns:a16="http://schemas.microsoft.com/office/drawing/2014/main" id="{9E8B9E8A-932E-8CBE-606F-C3F983086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41" name="Rectangle 1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827C3-60EB-92E9-2F57-276F47D2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pt-BR" err="1"/>
              <a:t>Savetips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7F378-FC9C-E713-CA99-7AB571555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998216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1º Semestre de 2022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368E8D61-555D-6FEC-2003-0B98144B4358}"/>
              </a:ext>
            </a:extLst>
          </p:cNvPr>
          <p:cNvSpPr txBox="1">
            <a:spLocks/>
          </p:cNvSpPr>
          <p:nvPr/>
        </p:nvSpPr>
        <p:spPr>
          <a:xfrm>
            <a:off x="8390761" y="4541385"/>
            <a:ext cx="2488403" cy="457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1200"/>
              <a:t>Juliana Machado Madureira</a:t>
            </a:r>
          </a:p>
          <a:p>
            <a:pPr>
              <a:spcAft>
                <a:spcPts val="600"/>
              </a:spcAft>
            </a:pPr>
            <a:r>
              <a:rPr lang="pt-BR" sz="1200"/>
              <a:t>Rayane Silva dos Santos</a:t>
            </a:r>
          </a:p>
          <a:p>
            <a:pPr>
              <a:spcAft>
                <a:spcPts val="600"/>
              </a:spcAft>
            </a:pPr>
            <a:r>
              <a:rPr lang="pt-BR" sz="1200" err="1"/>
              <a:t>Walber</a:t>
            </a:r>
            <a:r>
              <a:rPr lang="pt-BR" sz="1200"/>
              <a:t> Gomes Soares</a:t>
            </a:r>
          </a:p>
        </p:txBody>
      </p:sp>
    </p:spTree>
    <p:extLst>
      <p:ext uri="{BB962C8B-B14F-4D97-AF65-F5344CB8AC3E}">
        <p14:creationId xmlns:p14="http://schemas.microsoft.com/office/powerpoint/2010/main" val="17444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D8E28-CA1B-A3ED-7C65-413A6584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569" y="437440"/>
            <a:ext cx="1393093" cy="629139"/>
          </a:xfrm>
        </p:spPr>
        <p:txBody>
          <a:bodyPr>
            <a:normAutofit fontScale="90000"/>
          </a:bodyPr>
          <a:lstStyle/>
          <a:p>
            <a:r>
              <a:rPr lang="pt-BR"/>
              <a:t>Home</a:t>
            </a:r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9B00446-DD58-50C2-EEA1-CE38F75D1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59" y="334889"/>
            <a:ext cx="6040868" cy="612585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77F598-A5BA-666B-350C-37B64068729D}"/>
              </a:ext>
            </a:extLst>
          </p:cNvPr>
          <p:cNvSpPr txBox="1"/>
          <p:nvPr/>
        </p:nvSpPr>
        <p:spPr>
          <a:xfrm>
            <a:off x="6601214" y="956194"/>
            <a:ext cx="504475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200"/>
              <a:t>No top do página, há uma </a:t>
            </a:r>
            <a:r>
              <a:rPr lang="pt-BR" sz="1200" err="1"/>
              <a:t>Navbar</a:t>
            </a:r>
            <a:r>
              <a:rPr lang="pt-BR" sz="1200"/>
              <a:t> onde se encontram uma caixa de pesquisa e opções em tópicos.</a:t>
            </a:r>
          </a:p>
          <a:p>
            <a:pPr marL="285750" indent="-285750">
              <a:buFont typeface="Arial"/>
              <a:buChar char="•"/>
            </a:pPr>
            <a:r>
              <a:rPr lang="pt-BR" sz="1200"/>
              <a:t>Abaixo da </a:t>
            </a:r>
            <a:r>
              <a:rPr lang="pt-BR" sz="1200" err="1"/>
              <a:t>Navbar</a:t>
            </a:r>
            <a:r>
              <a:rPr lang="pt-BR" sz="1200"/>
              <a:t>, se encontra uma lista de ativos com seus valores e variações (As informações utilizam arquivo JSON que estão contidas em cotacoesJSON.js)</a:t>
            </a:r>
          </a:p>
          <a:p>
            <a:pPr marL="285750" indent="-285750">
              <a:buFont typeface="Arial"/>
              <a:buChar char="•"/>
            </a:pPr>
            <a:r>
              <a:rPr lang="pt-BR" sz="1200"/>
              <a:t>As notícias são divididas em 3 estilos, a primeira, uma scroll lateral passa as notícias mais relevantes do momento, ao seu lado, com um segundo estilo, a aba "Mais Lidas" apresenta as notícias mais lidas da semana.</a:t>
            </a:r>
            <a:br>
              <a:rPr lang="pt-BR" sz="1200"/>
            </a:br>
            <a:r>
              <a:rPr lang="pt-BR" sz="1200"/>
              <a:t>O terceiro estilo concentra notícias horizontais .</a:t>
            </a:r>
          </a:p>
          <a:p>
            <a:pPr marL="285750" indent="-285750">
              <a:buFont typeface="Arial"/>
              <a:buChar char="•"/>
            </a:pPr>
            <a:r>
              <a:rPr lang="pt-BR" sz="1200"/>
              <a:t>O usuário, ao clicar em qualquer notícia, uma nova aba será aberta em seu navegador com a pagina onde se encontra a matéria noticiada por completo.</a:t>
            </a:r>
          </a:p>
          <a:p>
            <a:pPr marL="285750" indent="-285750">
              <a:buFont typeface="Arial"/>
              <a:buChar char="•"/>
            </a:pPr>
            <a:endParaRPr lang="pt-BR" sz="1200"/>
          </a:p>
          <a:p>
            <a:pPr marL="285750" indent="-285750">
              <a:buFont typeface="Arial"/>
              <a:buChar char="•"/>
            </a:pPr>
            <a:r>
              <a:rPr lang="pt-BR" sz="1200"/>
              <a:t>Ao fim, no rodapé, encontra-se uma opção onde o usuário poderá informar seu </a:t>
            </a:r>
            <a:r>
              <a:rPr lang="pt-BR" sz="1200" err="1"/>
              <a:t>email</a:t>
            </a:r>
            <a:r>
              <a:rPr lang="pt-BR" sz="1200"/>
              <a:t> para se cadastrar no Newsletter da página e receber notícias "frescas" em sua caixa de </a:t>
            </a:r>
            <a:r>
              <a:rPr lang="pt-BR" sz="1200" err="1"/>
              <a:t>email</a:t>
            </a:r>
            <a:r>
              <a:rPr lang="pt-BR" sz="1200"/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5586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B63D1-219F-0824-7976-6610B7F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Ler Noticia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CD2BF8E6-C1CA-AD0E-D99C-26E1422B6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82" r="3709" b="25032"/>
          <a:stretch/>
        </p:blipFill>
        <p:spPr>
          <a:xfrm>
            <a:off x="4378167" y="1204243"/>
            <a:ext cx="6616524" cy="4655899"/>
          </a:xfr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4B06760-435D-DA78-7BB1-D10BC0D4C599}"/>
              </a:ext>
            </a:extLst>
          </p:cNvPr>
          <p:cNvSpPr txBox="1">
            <a:spLocks/>
          </p:cNvSpPr>
          <p:nvPr/>
        </p:nvSpPr>
        <p:spPr>
          <a:xfrm>
            <a:off x="638175" y="2075294"/>
            <a:ext cx="3562639" cy="300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usuário consegue visualizar o título da notícia, um breve resumo e a notícia completa.</a:t>
            </a:r>
          </a:p>
          <a:p>
            <a:pPr>
              <a:buClr>
                <a:srgbClr val="262626"/>
              </a:buClr>
            </a:pPr>
            <a:r>
              <a:rPr lang="pt-BR"/>
              <a:t>O usuário consegue visualizar uma imagem que se relaciona com a notícia. </a:t>
            </a:r>
          </a:p>
          <a:p>
            <a:r>
              <a:rPr lang="pt-BR"/>
              <a:t>O usuário consegue visualizar as informações complementares da notícia, como autor, fonte e data da publicação. </a:t>
            </a:r>
          </a:p>
          <a:p>
            <a:r>
              <a:rPr lang="pt-BR"/>
              <a:t>O usuário consegue salvar a notícia como favorita e também compartilhá-la. </a:t>
            </a:r>
          </a:p>
          <a:p>
            <a:pPr>
              <a:buClr>
                <a:srgbClr val="262626"/>
              </a:buClr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32EE9-028A-4D33-0A40-9784EA59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Simulador de 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51E66-ECE2-9F7F-89DD-3CCF88B6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999344"/>
            <a:ext cx="10201564" cy="1953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O usuário digita as informações "valor e prazo" do "investimento"</a:t>
            </a:r>
          </a:p>
          <a:p>
            <a:r>
              <a:rPr lang="pt-BR"/>
              <a:t>Após clicar em Simular </a:t>
            </a:r>
          </a:p>
          <a:p>
            <a:r>
              <a:rPr lang="pt-BR"/>
              <a:t>A página retornará o investimento indicado, como na figura a seguir:</a:t>
            </a:r>
          </a:p>
          <a:p>
            <a:pPr>
              <a:buClr>
                <a:srgbClr val="262626"/>
              </a:buClr>
            </a:pPr>
            <a:endParaRPr lang="pt-BR"/>
          </a:p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806F3F-1284-AA5C-D183-13B155A65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58"/>
          <a:stretch/>
        </p:blipFill>
        <p:spPr>
          <a:xfrm>
            <a:off x="2705493" y="1618687"/>
            <a:ext cx="5849588" cy="2110545"/>
          </a:xfrm>
          <a:prstGeom prst="rect">
            <a:avLst/>
          </a:prstGeom>
        </p:spPr>
      </p:pic>
      <p:pic>
        <p:nvPicPr>
          <p:cNvPr id="5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36C5FA-6CA4-3A89-D1A1-C8D37052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38" y="3936380"/>
            <a:ext cx="3060700" cy="20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3440D-FA5D-A0C0-CA98-4C51871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Comparador de Rentabilidade</a:t>
            </a:r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AB9214A-4DC3-9B9A-6D67-CBA0B65E7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916" y="1609192"/>
            <a:ext cx="7092706" cy="290317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1BFDF2E-9A79-C472-1C0C-6EA20AAF1719}"/>
              </a:ext>
            </a:extLst>
          </p:cNvPr>
          <p:cNvSpPr txBox="1">
            <a:spLocks/>
          </p:cNvSpPr>
          <p:nvPr/>
        </p:nvSpPr>
        <p:spPr>
          <a:xfrm>
            <a:off x="969108" y="4761344"/>
            <a:ext cx="10201564" cy="1953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usuário digita escolhe o tipo de investimento </a:t>
            </a:r>
          </a:p>
          <a:p>
            <a:pPr>
              <a:buClr>
                <a:srgbClr val="262626"/>
              </a:buClr>
            </a:pPr>
            <a:r>
              <a:rPr lang="pt-BR"/>
              <a:t>Informa o valor </a:t>
            </a:r>
          </a:p>
          <a:p>
            <a:pPr>
              <a:buClr>
                <a:srgbClr val="262626"/>
              </a:buClr>
            </a:pPr>
            <a:r>
              <a:rPr lang="pt-BR"/>
              <a:t>Seleciona o indicador de comparação</a:t>
            </a:r>
          </a:p>
          <a:p>
            <a:pPr>
              <a:buClr>
                <a:srgbClr val="262626"/>
              </a:buClr>
            </a:pPr>
            <a:endParaRPr lang="pt-BR"/>
          </a:p>
          <a:p>
            <a:pPr>
              <a:buClr>
                <a:srgbClr val="262626"/>
              </a:buClr>
            </a:pPr>
            <a:endParaRPr lang="pt-BR"/>
          </a:p>
          <a:p>
            <a:endParaRPr lang="pt-BR"/>
          </a:p>
        </p:txBody>
      </p:sp>
      <p:pic>
        <p:nvPicPr>
          <p:cNvPr id="9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69BFDCD-24C3-80EA-D5AD-CAFCA5EC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8" y="4834426"/>
            <a:ext cx="1238739" cy="8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2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2363D"/>
      </a:dk2>
      <a:lt2>
        <a:srgbClr val="E8E6E2"/>
      </a:lt2>
      <a:accent1>
        <a:srgbClr val="4572CB"/>
      </a:accent1>
      <a:accent2>
        <a:srgbClr val="3398B9"/>
      </a:accent2>
      <a:accent3>
        <a:srgbClr val="3DB39F"/>
      </a:accent3>
      <a:accent4>
        <a:srgbClr val="33B96B"/>
      </a:accent4>
      <a:accent5>
        <a:srgbClr val="3FB93F"/>
      </a:accent5>
      <a:accent6>
        <a:srgbClr val="68B532"/>
      </a:accent6>
      <a:hlink>
        <a:srgbClr val="A07D35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F3E0D49E8BD44B8138D984329D8DE5" ma:contentTypeVersion="4" ma:contentTypeDescription="Crie um novo documento." ma:contentTypeScope="" ma:versionID="b5981817e9a0bd70352da924a8ab674e">
  <xsd:schema xmlns:xsd="http://www.w3.org/2001/XMLSchema" xmlns:xs="http://www.w3.org/2001/XMLSchema" xmlns:p="http://schemas.microsoft.com/office/2006/metadata/properties" xmlns:ns2="2116499b-68a2-431b-b7ee-4c37125d79d0" targetNamespace="http://schemas.microsoft.com/office/2006/metadata/properties" ma:root="true" ma:fieldsID="9b75077af6862389c793e24c6d83b79a" ns2:_="">
    <xsd:import namespace="2116499b-68a2-431b-b7ee-4c37125d79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6499b-68a2-431b-b7ee-4c37125d7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4E3E96-2345-4355-B246-13E0C45AA3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288A4-E239-42A0-8FB7-0A71F33589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ABF407-A75D-4665-965D-898AB2E4BA16}">
  <ds:schemaRefs>
    <ds:schemaRef ds:uri="2116499b-68a2-431b-b7ee-4c37125d79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SavonVTI</vt:lpstr>
      <vt:lpstr>Savetips</vt:lpstr>
      <vt:lpstr>Home</vt:lpstr>
      <vt:lpstr>Ler Noticia</vt:lpstr>
      <vt:lpstr>Simulador de Investimento</vt:lpstr>
      <vt:lpstr>Comparador de Rentabilidade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Savetips</dc:title>
  <dc:creator>Juliana Madureira</dc:creator>
  <cp:revision>2</cp:revision>
  <dcterms:created xsi:type="dcterms:W3CDTF">2022-06-19T15:38:43Z</dcterms:created>
  <dcterms:modified xsi:type="dcterms:W3CDTF">2022-06-21T00:33:56Z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0x010100C0F3E0D49E8BD44B8138D984329D8DE5</vt:lpwstr>
  </property>
</Properties>
</file>