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1fc954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1fc954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afe5b5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afe5b5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1fc954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1fc954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1fc954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1fc954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1fc954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1fc954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7bbd95f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7bbd95f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DivideAe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042248" y="2764545"/>
            <a:ext cx="6331500" cy="20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Igor Henrique da Costa Morais teste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Diego Alberto Sobrinho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Paula Lavínia Alves Perret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Andre Felipe Gomes Pinto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Cristiano Ferreira De Mattos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Lucian Mattedi Sarmento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Contexto: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Nosso projeto consiste em um site para simplificar/automatizar a divisão de contas de bares e restaurantes calculando automaticamente os preços por horário de chegada no local.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r>
              <a:rPr lang="pt-BR"/>
              <a:t> alvo: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público alvo pensado inicialmente são estabelecimentos, principalmente bares e restaurantes que possam utilizar cardápios virtuais e se beneficiar de funcionalidades como o pedido automatizado e um divisor de comandas de acordo com o consumo individual. De tal forma, nosso público alvo final beneficiado seriam as pessoas que frequentam tais estabelecimentos e consomem seus serviços.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Problemas:</a:t>
            </a:r>
            <a:endParaRPr sz="4600">
              <a:solidFill>
                <a:srgbClr val="000000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62" y="12998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</a:t>
            </a:r>
            <a:r>
              <a:rPr lang="pt-BR"/>
              <a:t> indispensável que o processo de se fazer pedidos e o momento final de dividir a conta sejam ambos executados com facilidade, transparência e agilidade, é com essa proposta que optou-se por criar uma maneira descomplicada e que possa auxiliar nossos usuários. Para que em nenhum momento ninguém fique em desvantagem, por não se atentar no que foi consumido individualmente, erradicando assim o sentimento de estar pagando mais ou menos do que realmente devia.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implementada: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851" y="1415450"/>
            <a:ext cx="5806325" cy="3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Desafios: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Nossos principais desafios foram as </a:t>
            </a:r>
            <a:r>
              <a:rPr lang="pt-BR"/>
              <a:t>funcionalidades</a:t>
            </a:r>
            <a:r>
              <a:rPr lang="pt-BR"/>
              <a:t> e tudo que as envolvem. Pela lógica por trás de cada botão.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