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3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1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8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5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6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092A-9FB1-434A-A706-75C9DA3AA1AC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EAF7-43F1-4C47-A6A5-5247F037B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4.jp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4.jp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4.jp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de cantos arredondados 68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70" name="Retângulo de cantos arredondados 69"/>
          <p:cNvSpPr/>
          <p:nvPr/>
        </p:nvSpPr>
        <p:spPr>
          <a:xfrm>
            <a:off x="302015" y="1072146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4848225"/>
            <a:ext cx="2725256" cy="19335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94423" y="5487641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105428" y="574038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104515" y="5992301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114040" y="62493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364557" y="55065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376858" y="57403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376858" y="600665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377425" y="6253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ixaDeTexto 66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74" name="CaixaDeTexto 73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76" name="CaixaDeTexto 75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de cantos arredondados 106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4770701"/>
            <a:ext cx="2725256" cy="20110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60495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6049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818684" y="5721541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900" y="18882"/>
            <a:ext cx="6714173" cy="6740553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111" name="Grupo 110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112" name="CaixaDeTexto 111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114" name="CaixaDeTexto 113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3053420" y="286896"/>
            <a:ext cx="124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AVALIAÇÕES</a:t>
            </a:r>
            <a:endParaRPr lang="pt-BR" sz="1600" b="1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46" y="195640"/>
            <a:ext cx="487810" cy="487810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282584" y="4757680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888825" y="5228051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861400" y="522805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240146"/>
            <a:ext cx="587977" cy="326459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3719792" y="4725924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4763673"/>
            <a:ext cx="286559" cy="280317"/>
          </a:xfrm>
          <a:prstGeom prst="rect">
            <a:avLst/>
          </a:prstGeom>
        </p:spPr>
      </p:pic>
      <p:sp>
        <p:nvSpPr>
          <p:cNvPr id="63" name="CaixaDeTexto 62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82631" y="943183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trela de 5 pontas 2"/>
          <p:cNvSpPr/>
          <p:nvPr/>
        </p:nvSpPr>
        <p:spPr>
          <a:xfrm>
            <a:off x="2697906" y="120479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2600424" y="928830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Diego</a:t>
            </a:r>
            <a:endParaRPr lang="pt-BR" sz="1200" b="1" dirty="0" smtClean="0"/>
          </a:p>
        </p:txBody>
      </p:sp>
      <p:sp>
        <p:nvSpPr>
          <p:cNvPr id="66" name="Estrela de 5 pontas 65"/>
          <p:cNvSpPr/>
          <p:nvPr/>
        </p:nvSpPr>
        <p:spPr>
          <a:xfrm>
            <a:off x="2965209" y="119206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strela de 5 pontas 66"/>
          <p:cNvSpPr/>
          <p:nvPr/>
        </p:nvSpPr>
        <p:spPr>
          <a:xfrm>
            <a:off x="3222055" y="119206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strela de 5 pontas 67"/>
          <p:cNvSpPr/>
          <p:nvPr/>
        </p:nvSpPr>
        <p:spPr>
          <a:xfrm>
            <a:off x="3497659" y="119206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strela de 5 pontas 68"/>
          <p:cNvSpPr/>
          <p:nvPr/>
        </p:nvSpPr>
        <p:spPr>
          <a:xfrm>
            <a:off x="3739797" y="118423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2608934" y="1404432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DOBRADINHA</a:t>
            </a:r>
            <a:endParaRPr lang="pt-BR" sz="1200" b="1" dirty="0" smtClean="0"/>
          </a:p>
        </p:txBody>
      </p:sp>
      <p:sp>
        <p:nvSpPr>
          <p:cNvPr id="71" name="CaixaDeTexto 70"/>
          <p:cNvSpPr txBox="1"/>
          <p:nvPr/>
        </p:nvSpPr>
        <p:spPr>
          <a:xfrm>
            <a:off x="2614761" y="1596249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Fenomenal, muito bem feita e temperada! </a:t>
            </a:r>
            <a:endParaRPr lang="pt-BR" sz="1200" b="1" dirty="0" smtClean="0"/>
          </a:p>
        </p:txBody>
      </p:sp>
      <p:sp>
        <p:nvSpPr>
          <p:cNvPr id="72" name="CaixaDeTexto 71"/>
          <p:cNvSpPr txBox="1"/>
          <p:nvPr/>
        </p:nvSpPr>
        <p:spPr>
          <a:xfrm>
            <a:off x="3148610" y="946193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73" name="Retângulo 72"/>
          <p:cNvSpPr/>
          <p:nvPr/>
        </p:nvSpPr>
        <p:spPr>
          <a:xfrm>
            <a:off x="5739252" y="943183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strela de 5 pontas 73"/>
          <p:cNvSpPr/>
          <p:nvPr/>
        </p:nvSpPr>
        <p:spPr>
          <a:xfrm>
            <a:off x="5854527" y="120479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5757045" y="928830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André</a:t>
            </a:r>
            <a:endParaRPr lang="pt-BR" sz="1200" b="1" dirty="0" smtClean="0"/>
          </a:p>
        </p:txBody>
      </p:sp>
      <p:sp>
        <p:nvSpPr>
          <p:cNvPr id="76" name="Estrela de 5 pontas 75"/>
          <p:cNvSpPr/>
          <p:nvPr/>
        </p:nvSpPr>
        <p:spPr>
          <a:xfrm>
            <a:off x="6121830" y="119206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strela de 5 pontas 76"/>
          <p:cNvSpPr/>
          <p:nvPr/>
        </p:nvSpPr>
        <p:spPr>
          <a:xfrm>
            <a:off x="6378676" y="119206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strela de 5 pontas 77"/>
          <p:cNvSpPr/>
          <p:nvPr/>
        </p:nvSpPr>
        <p:spPr>
          <a:xfrm>
            <a:off x="6654280" y="119206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strela de 5 pontas 78"/>
          <p:cNvSpPr/>
          <p:nvPr/>
        </p:nvSpPr>
        <p:spPr>
          <a:xfrm>
            <a:off x="6896418" y="118423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5765555" y="1404432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PRATO DO DIA</a:t>
            </a:r>
            <a:endParaRPr lang="pt-BR" sz="1200" b="1" dirty="0" smtClean="0"/>
          </a:p>
        </p:txBody>
      </p:sp>
      <p:sp>
        <p:nvSpPr>
          <p:cNvPr id="81" name="CaixaDeTexto 80"/>
          <p:cNvSpPr txBox="1"/>
          <p:nvPr/>
        </p:nvSpPr>
        <p:spPr>
          <a:xfrm>
            <a:off x="5771382" y="1596249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Simples e saboroso! </a:t>
            </a:r>
            <a:endParaRPr lang="pt-BR" sz="1200" b="1" dirty="0" smtClean="0"/>
          </a:p>
        </p:txBody>
      </p:sp>
      <p:sp>
        <p:nvSpPr>
          <p:cNvPr id="82" name="CaixaDeTexto 81"/>
          <p:cNvSpPr txBox="1"/>
          <p:nvPr/>
        </p:nvSpPr>
        <p:spPr>
          <a:xfrm>
            <a:off x="6305231" y="946193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83" name="Retângulo 82"/>
          <p:cNvSpPr/>
          <p:nvPr/>
        </p:nvSpPr>
        <p:spPr>
          <a:xfrm>
            <a:off x="2582631" y="2090988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strela de 5 pontas 83"/>
          <p:cNvSpPr/>
          <p:nvPr/>
        </p:nvSpPr>
        <p:spPr>
          <a:xfrm>
            <a:off x="2697906" y="235260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2600424" y="2076635"/>
            <a:ext cx="86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Cristiano</a:t>
            </a:r>
            <a:endParaRPr lang="pt-BR" sz="1200" b="1" dirty="0" smtClean="0"/>
          </a:p>
        </p:txBody>
      </p:sp>
      <p:sp>
        <p:nvSpPr>
          <p:cNvPr id="87" name="Estrela de 5 pontas 86"/>
          <p:cNvSpPr/>
          <p:nvPr/>
        </p:nvSpPr>
        <p:spPr>
          <a:xfrm>
            <a:off x="2965209" y="233987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strela de 5 pontas 87"/>
          <p:cNvSpPr/>
          <p:nvPr/>
        </p:nvSpPr>
        <p:spPr>
          <a:xfrm>
            <a:off x="3222055" y="233987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608934" y="2552237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FEIJOADA</a:t>
            </a:r>
            <a:endParaRPr lang="pt-BR" sz="1200" b="1" dirty="0" smtClean="0"/>
          </a:p>
        </p:txBody>
      </p:sp>
      <p:sp>
        <p:nvSpPr>
          <p:cNvPr id="97" name="CaixaDeTexto 96"/>
          <p:cNvSpPr txBox="1"/>
          <p:nvPr/>
        </p:nvSpPr>
        <p:spPr>
          <a:xfrm>
            <a:off x="2614761" y="2744054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Bem temperada, mas muito gorda!</a:t>
            </a:r>
            <a:endParaRPr lang="pt-BR" sz="1200" b="1" dirty="0" smtClean="0"/>
          </a:p>
        </p:txBody>
      </p:sp>
      <p:sp>
        <p:nvSpPr>
          <p:cNvPr id="98" name="CaixaDeTexto 97"/>
          <p:cNvSpPr txBox="1"/>
          <p:nvPr/>
        </p:nvSpPr>
        <p:spPr>
          <a:xfrm>
            <a:off x="3303883" y="2093998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00" name="Retângulo 99"/>
          <p:cNvSpPr/>
          <p:nvPr/>
        </p:nvSpPr>
        <p:spPr>
          <a:xfrm>
            <a:off x="5739252" y="2099997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strela de 5 pontas 100"/>
          <p:cNvSpPr/>
          <p:nvPr/>
        </p:nvSpPr>
        <p:spPr>
          <a:xfrm>
            <a:off x="5854527" y="2361613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/>
          <p:cNvSpPr txBox="1"/>
          <p:nvPr/>
        </p:nvSpPr>
        <p:spPr>
          <a:xfrm>
            <a:off x="5757045" y="2085644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Igor</a:t>
            </a:r>
            <a:endParaRPr lang="pt-BR" sz="1200" b="1" dirty="0" smtClean="0"/>
          </a:p>
        </p:txBody>
      </p:sp>
      <p:sp>
        <p:nvSpPr>
          <p:cNvPr id="103" name="Estrela de 5 pontas 102"/>
          <p:cNvSpPr/>
          <p:nvPr/>
        </p:nvSpPr>
        <p:spPr>
          <a:xfrm>
            <a:off x="6121830" y="2348880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strela de 5 pontas 103"/>
          <p:cNvSpPr/>
          <p:nvPr/>
        </p:nvSpPr>
        <p:spPr>
          <a:xfrm>
            <a:off x="6378676" y="2348880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5765555" y="2561246"/>
            <a:ext cx="179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PORÇÃO DE PICANHA</a:t>
            </a:r>
            <a:endParaRPr lang="pt-BR" sz="1200" b="1" dirty="0" smtClean="0"/>
          </a:p>
        </p:txBody>
      </p:sp>
      <p:sp>
        <p:nvSpPr>
          <p:cNvPr id="106" name="CaixaDeTexto 105"/>
          <p:cNvSpPr txBox="1"/>
          <p:nvPr/>
        </p:nvSpPr>
        <p:spPr>
          <a:xfrm>
            <a:off x="5771382" y="2753063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Bem servida, mas muito magra! </a:t>
            </a:r>
            <a:endParaRPr lang="pt-BR" sz="1200" b="1" dirty="0" smtClean="0"/>
          </a:p>
        </p:txBody>
      </p:sp>
      <p:sp>
        <p:nvSpPr>
          <p:cNvPr id="115" name="CaixaDeTexto 114"/>
          <p:cNvSpPr txBox="1"/>
          <p:nvPr/>
        </p:nvSpPr>
        <p:spPr>
          <a:xfrm>
            <a:off x="6305231" y="2103007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16" name="Retângulo 115"/>
          <p:cNvSpPr/>
          <p:nvPr/>
        </p:nvSpPr>
        <p:spPr>
          <a:xfrm>
            <a:off x="2582631" y="3254421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strela de 5 pontas 116"/>
          <p:cNvSpPr/>
          <p:nvPr/>
        </p:nvSpPr>
        <p:spPr>
          <a:xfrm>
            <a:off x="2697906" y="3516037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2600424" y="3240068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Paula</a:t>
            </a:r>
            <a:endParaRPr lang="pt-BR" sz="1200" b="1" dirty="0" smtClean="0"/>
          </a:p>
        </p:txBody>
      </p:sp>
      <p:sp>
        <p:nvSpPr>
          <p:cNvPr id="119" name="Estrela de 5 pontas 118"/>
          <p:cNvSpPr/>
          <p:nvPr/>
        </p:nvSpPr>
        <p:spPr>
          <a:xfrm>
            <a:off x="2965209" y="350330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strela de 5 pontas 119"/>
          <p:cNvSpPr/>
          <p:nvPr/>
        </p:nvSpPr>
        <p:spPr>
          <a:xfrm>
            <a:off x="3222055" y="350330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2608934" y="3715670"/>
            <a:ext cx="140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PORÇÃO DE FRIOS</a:t>
            </a:r>
            <a:endParaRPr lang="pt-BR" sz="1200" b="1" dirty="0" smtClean="0"/>
          </a:p>
        </p:txBody>
      </p:sp>
      <p:sp>
        <p:nvSpPr>
          <p:cNvPr id="122" name="CaixaDeTexto 121"/>
          <p:cNvSpPr txBox="1"/>
          <p:nvPr/>
        </p:nvSpPr>
        <p:spPr>
          <a:xfrm>
            <a:off x="2614761" y="3907487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Faltou o ovo de codorna!</a:t>
            </a:r>
            <a:endParaRPr lang="pt-BR" sz="1200" b="1" dirty="0" smtClean="0"/>
          </a:p>
        </p:txBody>
      </p:sp>
      <p:sp>
        <p:nvSpPr>
          <p:cNvPr id="123" name="CaixaDeTexto 122"/>
          <p:cNvSpPr txBox="1"/>
          <p:nvPr/>
        </p:nvSpPr>
        <p:spPr>
          <a:xfrm>
            <a:off x="3148610" y="3257431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32" name="Retângulo 131"/>
          <p:cNvSpPr/>
          <p:nvPr/>
        </p:nvSpPr>
        <p:spPr>
          <a:xfrm>
            <a:off x="3105046" y="4366598"/>
            <a:ext cx="5297082" cy="226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de cantos arredondados 133"/>
          <p:cNvSpPr/>
          <p:nvPr/>
        </p:nvSpPr>
        <p:spPr>
          <a:xfrm>
            <a:off x="3920169" y="4575413"/>
            <a:ext cx="1533893" cy="453895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QUEM É VOCÊ?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5149989" y="4692565"/>
            <a:ext cx="142373" cy="142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de cantos arredondados 134"/>
          <p:cNvSpPr/>
          <p:nvPr/>
        </p:nvSpPr>
        <p:spPr>
          <a:xfrm>
            <a:off x="5736904" y="4574622"/>
            <a:ext cx="1957144" cy="458248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ESCOLHA UM PRODUTO PARA AVALIAR</a:t>
            </a:r>
            <a:r>
              <a:rPr lang="pt-BR" sz="1200" b="1" dirty="0" smtClean="0">
                <a:solidFill>
                  <a:schemeClr val="bg1"/>
                </a:solidFill>
              </a:rPr>
              <a:t>?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6" name="Triângulo isósceles 135"/>
          <p:cNvSpPr/>
          <p:nvPr/>
        </p:nvSpPr>
        <p:spPr>
          <a:xfrm rot="10800000">
            <a:off x="7509695" y="4692565"/>
            <a:ext cx="142373" cy="142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5599655" y="5114534"/>
            <a:ext cx="1976614" cy="371171"/>
            <a:chOff x="6439735" y="5390821"/>
            <a:chExt cx="1976614" cy="371171"/>
          </a:xfrm>
        </p:grpSpPr>
        <p:sp>
          <p:nvSpPr>
            <p:cNvPr id="137" name="Estrela de 5 pontas 136"/>
            <p:cNvSpPr/>
            <p:nvPr/>
          </p:nvSpPr>
          <p:spPr>
            <a:xfrm>
              <a:off x="6439735" y="5420470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strela de 5 pontas 139"/>
            <p:cNvSpPr/>
            <p:nvPr/>
          </p:nvSpPr>
          <p:spPr>
            <a:xfrm>
              <a:off x="6848740" y="5414659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strela de 5 pontas 140"/>
            <p:cNvSpPr/>
            <p:nvPr/>
          </p:nvSpPr>
          <p:spPr>
            <a:xfrm>
              <a:off x="7260619" y="5414659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strela de 5 pontas 141"/>
            <p:cNvSpPr/>
            <p:nvPr/>
          </p:nvSpPr>
          <p:spPr>
            <a:xfrm>
              <a:off x="7678981" y="5402814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strela de 5 pontas 142"/>
            <p:cNvSpPr/>
            <p:nvPr/>
          </p:nvSpPr>
          <p:spPr>
            <a:xfrm>
              <a:off x="8087750" y="5390821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4" name="CaixaDeTexto 143"/>
          <p:cNvSpPr txBox="1"/>
          <p:nvPr/>
        </p:nvSpPr>
        <p:spPr>
          <a:xfrm>
            <a:off x="3362274" y="5562673"/>
            <a:ext cx="1989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ESCREVA SEU DEPOIMENTO:</a:t>
            </a:r>
            <a:endParaRPr lang="pt-BR" sz="1100" b="1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5165605" y="5745980"/>
            <a:ext cx="307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>
            <a:off x="3448386" y="5940303"/>
            <a:ext cx="4795927" cy="33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314191" y="5222226"/>
            <a:ext cx="224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 smtClean="0"/>
              <a:t>QUANTAS ESTRELAS MERECEMOS?</a:t>
            </a:r>
            <a:endParaRPr lang="pt-BR" sz="1100" b="1" dirty="0"/>
          </a:p>
        </p:txBody>
      </p:sp>
      <p:sp>
        <p:nvSpPr>
          <p:cNvPr id="147" name="Retângulo de cantos arredondados 146"/>
          <p:cNvSpPr/>
          <p:nvPr/>
        </p:nvSpPr>
        <p:spPr>
          <a:xfrm>
            <a:off x="5084497" y="6103214"/>
            <a:ext cx="1168414" cy="390546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ENVIAR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de cantos arredondados 106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4770701"/>
            <a:ext cx="2725256" cy="20110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881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8811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900" y="295108"/>
            <a:ext cx="6714173" cy="620731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111" name="Grupo 110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112" name="CaixaDeTexto 111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114" name="CaixaDeTexto 113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3053420" y="563121"/>
            <a:ext cx="124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AVALIAÇÕES</a:t>
            </a:r>
            <a:endParaRPr lang="pt-BR" sz="1600" b="1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46" y="471865"/>
            <a:ext cx="487810" cy="487810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  <p:sp>
        <p:nvSpPr>
          <p:cNvPr id="63" name="CaixaDeTexto 62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82631" y="1219408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trela de 5 pontas 2"/>
          <p:cNvSpPr/>
          <p:nvPr/>
        </p:nvSpPr>
        <p:spPr>
          <a:xfrm>
            <a:off x="2697906" y="148102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2600424" y="1205055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Diego</a:t>
            </a:r>
            <a:endParaRPr lang="pt-BR" sz="1200" b="1" dirty="0" smtClean="0"/>
          </a:p>
        </p:txBody>
      </p:sp>
      <p:sp>
        <p:nvSpPr>
          <p:cNvPr id="66" name="Estrela de 5 pontas 65"/>
          <p:cNvSpPr/>
          <p:nvPr/>
        </p:nvSpPr>
        <p:spPr>
          <a:xfrm>
            <a:off x="2965209" y="146829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strela de 5 pontas 66"/>
          <p:cNvSpPr/>
          <p:nvPr/>
        </p:nvSpPr>
        <p:spPr>
          <a:xfrm>
            <a:off x="3222055" y="146829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strela de 5 pontas 67"/>
          <p:cNvSpPr/>
          <p:nvPr/>
        </p:nvSpPr>
        <p:spPr>
          <a:xfrm>
            <a:off x="3497659" y="146829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strela de 5 pontas 68"/>
          <p:cNvSpPr/>
          <p:nvPr/>
        </p:nvSpPr>
        <p:spPr>
          <a:xfrm>
            <a:off x="3739797" y="146045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2608934" y="1680657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DOBRADINHA</a:t>
            </a:r>
            <a:endParaRPr lang="pt-BR" sz="1200" b="1" dirty="0" smtClean="0"/>
          </a:p>
        </p:txBody>
      </p:sp>
      <p:sp>
        <p:nvSpPr>
          <p:cNvPr id="71" name="CaixaDeTexto 70"/>
          <p:cNvSpPr txBox="1"/>
          <p:nvPr/>
        </p:nvSpPr>
        <p:spPr>
          <a:xfrm>
            <a:off x="2614761" y="1872474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Fenomenal, muito bem feita e temperada! </a:t>
            </a:r>
            <a:endParaRPr lang="pt-BR" sz="1200" b="1" dirty="0" smtClean="0"/>
          </a:p>
        </p:txBody>
      </p:sp>
      <p:sp>
        <p:nvSpPr>
          <p:cNvPr id="72" name="CaixaDeTexto 71"/>
          <p:cNvSpPr txBox="1"/>
          <p:nvPr/>
        </p:nvSpPr>
        <p:spPr>
          <a:xfrm>
            <a:off x="3148610" y="1222418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73" name="Retângulo 72"/>
          <p:cNvSpPr/>
          <p:nvPr/>
        </p:nvSpPr>
        <p:spPr>
          <a:xfrm>
            <a:off x="5739252" y="1219408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strela de 5 pontas 73"/>
          <p:cNvSpPr/>
          <p:nvPr/>
        </p:nvSpPr>
        <p:spPr>
          <a:xfrm>
            <a:off x="5854527" y="148102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5757045" y="1205055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André</a:t>
            </a:r>
            <a:endParaRPr lang="pt-BR" sz="1200" b="1" dirty="0" smtClean="0"/>
          </a:p>
        </p:txBody>
      </p:sp>
      <p:sp>
        <p:nvSpPr>
          <p:cNvPr id="76" name="Estrela de 5 pontas 75"/>
          <p:cNvSpPr/>
          <p:nvPr/>
        </p:nvSpPr>
        <p:spPr>
          <a:xfrm>
            <a:off x="6121830" y="146829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strela de 5 pontas 76"/>
          <p:cNvSpPr/>
          <p:nvPr/>
        </p:nvSpPr>
        <p:spPr>
          <a:xfrm>
            <a:off x="6378676" y="146829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strela de 5 pontas 77"/>
          <p:cNvSpPr/>
          <p:nvPr/>
        </p:nvSpPr>
        <p:spPr>
          <a:xfrm>
            <a:off x="6654280" y="146829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strela de 5 pontas 78"/>
          <p:cNvSpPr/>
          <p:nvPr/>
        </p:nvSpPr>
        <p:spPr>
          <a:xfrm>
            <a:off x="6896418" y="146045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5765555" y="1680657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PRATO DO DIA</a:t>
            </a:r>
            <a:endParaRPr lang="pt-BR" sz="1200" b="1" dirty="0" smtClean="0"/>
          </a:p>
        </p:txBody>
      </p:sp>
      <p:sp>
        <p:nvSpPr>
          <p:cNvPr id="81" name="CaixaDeTexto 80"/>
          <p:cNvSpPr txBox="1"/>
          <p:nvPr/>
        </p:nvSpPr>
        <p:spPr>
          <a:xfrm>
            <a:off x="5771382" y="1872474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Simples e saboroso! </a:t>
            </a:r>
            <a:endParaRPr lang="pt-BR" sz="1200" b="1" dirty="0" smtClean="0"/>
          </a:p>
        </p:txBody>
      </p:sp>
      <p:sp>
        <p:nvSpPr>
          <p:cNvPr id="82" name="CaixaDeTexto 81"/>
          <p:cNvSpPr txBox="1"/>
          <p:nvPr/>
        </p:nvSpPr>
        <p:spPr>
          <a:xfrm>
            <a:off x="6305231" y="1222418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83" name="Retângulo 82"/>
          <p:cNvSpPr/>
          <p:nvPr/>
        </p:nvSpPr>
        <p:spPr>
          <a:xfrm>
            <a:off x="2582631" y="2367213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strela de 5 pontas 83"/>
          <p:cNvSpPr/>
          <p:nvPr/>
        </p:nvSpPr>
        <p:spPr>
          <a:xfrm>
            <a:off x="2697906" y="262882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2600424" y="2352860"/>
            <a:ext cx="86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Cristiano</a:t>
            </a:r>
            <a:endParaRPr lang="pt-BR" sz="1200" b="1" dirty="0" smtClean="0"/>
          </a:p>
        </p:txBody>
      </p:sp>
      <p:sp>
        <p:nvSpPr>
          <p:cNvPr id="87" name="Estrela de 5 pontas 86"/>
          <p:cNvSpPr/>
          <p:nvPr/>
        </p:nvSpPr>
        <p:spPr>
          <a:xfrm>
            <a:off x="2965209" y="261609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strela de 5 pontas 87"/>
          <p:cNvSpPr/>
          <p:nvPr/>
        </p:nvSpPr>
        <p:spPr>
          <a:xfrm>
            <a:off x="3222055" y="261609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608934" y="2828462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FEIJOADA</a:t>
            </a:r>
            <a:endParaRPr lang="pt-BR" sz="1200" b="1" dirty="0" smtClean="0"/>
          </a:p>
        </p:txBody>
      </p:sp>
      <p:sp>
        <p:nvSpPr>
          <p:cNvPr id="97" name="CaixaDeTexto 96"/>
          <p:cNvSpPr txBox="1"/>
          <p:nvPr/>
        </p:nvSpPr>
        <p:spPr>
          <a:xfrm>
            <a:off x="2614761" y="3020279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Bem temperada, mas muito gorda!</a:t>
            </a:r>
            <a:endParaRPr lang="pt-BR" sz="1200" b="1" dirty="0" smtClean="0"/>
          </a:p>
        </p:txBody>
      </p:sp>
      <p:sp>
        <p:nvSpPr>
          <p:cNvPr id="98" name="CaixaDeTexto 97"/>
          <p:cNvSpPr txBox="1"/>
          <p:nvPr/>
        </p:nvSpPr>
        <p:spPr>
          <a:xfrm>
            <a:off x="3303883" y="2370223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00" name="Retângulo 99"/>
          <p:cNvSpPr/>
          <p:nvPr/>
        </p:nvSpPr>
        <p:spPr>
          <a:xfrm>
            <a:off x="5739252" y="2376222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strela de 5 pontas 100"/>
          <p:cNvSpPr/>
          <p:nvPr/>
        </p:nvSpPr>
        <p:spPr>
          <a:xfrm>
            <a:off x="5854527" y="2637838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/>
          <p:cNvSpPr txBox="1"/>
          <p:nvPr/>
        </p:nvSpPr>
        <p:spPr>
          <a:xfrm>
            <a:off x="5757045" y="2361869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Igor</a:t>
            </a:r>
            <a:endParaRPr lang="pt-BR" sz="1200" b="1" dirty="0" smtClean="0"/>
          </a:p>
        </p:txBody>
      </p:sp>
      <p:sp>
        <p:nvSpPr>
          <p:cNvPr id="103" name="Estrela de 5 pontas 102"/>
          <p:cNvSpPr/>
          <p:nvPr/>
        </p:nvSpPr>
        <p:spPr>
          <a:xfrm>
            <a:off x="6121830" y="2625105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strela de 5 pontas 103"/>
          <p:cNvSpPr/>
          <p:nvPr/>
        </p:nvSpPr>
        <p:spPr>
          <a:xfrm>
            <a:off x="6378676" y="2625105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5765555" y="2837471"/>
            <a:ext cx="179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PORÇÃO DE PICANHA</a:t>
            </a:r>
            <a:endParaRPr lang="pt-BR" sz="1200" b="1" dirty="0" smtClean="0"/>
          </a:p>
        </p:txBody>
      </p:sp>
      <p:sp>
        <p:nvSpPr>
          <p:cNvPr id="106" name="CaixaDeTexto 105"/>
          <p:cNvSpPr txBox="1"/>
          <p:nvPr/>
        </p:nvSpPr>
        <p:spPr>
          <a:xfrm>
            <a:off x="5771382" y="3029288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Bem servida, mas muito magra! </a:t>
            </a:r>
            <a:endParaRPr lang="pt-BR" sz="1200" b="1" dirty="0" smtClean="0"/>
          </a:p>
        </p:txBody>
      </p:sp>
      <p:sp>
        <p:nvSpPr>
          <p:cNvPr id="115" name="CaixaDeTexto 114"/>
          <p:cNvSpPr txBox="1"/>
          <p:nvPr/>
        </p:nvSpPr>
        <p:spPr>
          <a:xfrm>
            <a:off x="6305231" y="2379232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16" name="Retângulo 115"/>
          <p:cNvSpPr/>
          <p:nvPr/>
        </p:nvSpPr>
        <p:spPr>
          <a:xfrm>
            <a:off x="2582631" y="3530646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strela de 5 pontas 116"/>
          <p:cNvSpPr/>
          <p:nvPr/>
        </p:nvSpPr>
        <p:spPr>
          <a:xfrm>
            <a:off x="2697906" y="3792262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2600424" y="3516293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Paula</a:t>
            </a:r>
            <a:endParaRPr lang="pt-BR" sz="1200" b="1" dirty="0" smtClean="0"/>
          </a:p>
        </p:txBody>
      </p:sp>
      <p:sp>
        <p:nvSpPr>
          <p:cNvPr id="119" name="Estrela de 5 pontas 118"/>
          <p:cNvSpPr/>
          <p:nvPr/>
        </p:nvSpPr>
        <p:spPr>
          <a:xfrm>
            <a:off x="2965209" y="377952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strela de 5 pontas 119"/>
          <p:cNvSpPr/>
          <p:nvPr/>
        </p:nvSpPr>
        <p:spPr>
          <a:xfrm>
            <a:off x="3222055" y="377952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2608934" y="3991895"/>
            <a:ext cx="140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PORÇÃO DE FRIOS</a:t>
            </a:r>
            <a:endParaRPr lang="pt-BR" sz="1200" b="1" dirty="0" smtClean="0"/>
          </a:p>
        </p:txBody>
      </p:sp>
      <p:sp>
        <p:nvSpPr>
          <p:cNvPr id="122" name="CaixaDeTexto 121"/>
          <p:cNvSpPr txBox="1"/>
          <p:nvPr/>
        </p:nvSpPr>
        <p:spPr>
          <a:xfrm>
            <a:off x="2614761" y="4183712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Faltou o ovo de codorna!</a:t>
            </a:r>
            <a:endParaRPr lang="pt-BR" sz="1200" b="1" dirty="0" smtClean="0"/>
          </a:p>
        </p:txBody>
      </p:sp>
      <p:sp>
        <p:nvSpPr>
          <p:cNvPr id="123" name="CaixaDeTexto 122"/>
          <p:cNvSpPr txBox="1"/>
          <p:nvPr/>
        </p:nvSpPr>
        <p:spPr>
          <a:xfrm>
            <a:off x="3148610" y="3533656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32" name="Retângulo 131"/>
          <p:cNvSpPr/>
          <p:nvPr/>
        </p:nvSpPr>
        <p:spPr>
          <a:xfrm>
            <a:off x="3105046" y="4642823"/>
            <a:ext cx="5297082" cy="17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5599655" y="5390759"/>
            <a:ext cx="1976614" cy="371171"/>
            <a:chOff x="6439735" y="5390821"/>
            <a:chExt cx="1976614" cy="371171"/>
          </a:xfrm>
        </p:grpSpPr>
        <p:sp>
          <p:nvSpPr>
            <p:cNvPr id="137" name="Estrela de 5 pontas 136"/>
            <p:cNvSpPr/>
            <p:nvPr/>
          </p:nvSpPr>
          <p:spPr>
            <a:xfrm>
              <a:off x="6439735" y="5420470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strela de 5 pontas 139"/>
            <p:cNvSpPr/>
            <p:nvPr/>
          </p:nvSpPr>
          <p:spPr>
            <a:xfrm>
              <a:off x="6848740" y="5414659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strela de 5 pontas 140"/>
            <p:cNvSpPr/>
            <p:nvPr/>
          </p:nvSpPr>
          <p:spPr>
            <a:xfrm>
              <a:off x="7260619" y="5414659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strela de 5 pontas 141"/>
            <p:cNvSpPr/>
            <p:nvPr/>
          </p:nvSpPr>
          <p:spPr>
            <a:xfrm>
              <a:off x="7678981" y="5402814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strela de 5 pontas 142"/>
            <p:cNvSpPr/>
            <p:nvPr/>
          </p:nvSpPr>
          <p:spPr>
            <a:xfrm>
              <a:off x="8087750" y="5390821"/>
              <a:ext cx="328599" cy="341522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4" name="CaixaDeTexto 143"/>
          <p:cNvSpPr txBox="1"/>
          <p:nvPr/>
        </p:nvSpPr>
        <p:spPr>
          <a:xfrm>
            <a:off x="3362274" y="5838898"/>
            <a:ext cx="1989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ESCREVA SEU DEPOIMENTO:</a:t>
            </a:r>
            <a:endParaRPr lang="pt-BR" sz="1100" b="1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5165605" y="6022205"/>
            <a:ext cx="307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>
            <a:off x="3448386" y="6216528"/>
            <a:ext cx="4795927" cy="33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314191" y="5498451"/>
            <a:ext cx="224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 smtClean="0"/>
              <a:t>QUANTAS ESTRELAS MERECEMOS?</a:t>
            </a:r>
            <a:endParaRPr lang="pt-BR" sz="1100" b="1" dirty="0"/>
          </a:p>
        </p:txBody>
      </p:sp>
      <p:sp>
        <p:nvSpPr>
          <p:cNvPr id="124" name="Retângulo de cantos arredondados 123"/>
          <p:cNvSpPr/>
          <p:nvPr/>
        </p:nvSpPr>
        <p:spPr>
          <a:xfrm>
            <a:off x="3910818" y="5015168"/>
            <a:ext cx="1533893" cy="1656591"/>
          </a:xfrm>
          <a:prstGeom prst="roundRect">
            <a:avLst>
              <a:gd name="adj" fmla="val 632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4" name="Retângulo de cantos arredondados 133"/>
          <p:cNvSpPr/>
          <p:nvPr/>
        </p:nvSpPr>
        <p:spPr>
          <a:xfrm>
            <a:off x="3891768" y="4793856"/>
            <a:ext cx="1588638" cy="453895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QUEM É VOCÊ?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25" name="Retângulo de cantos arredondados 124"/>
          <p:cNvSpPr/>
          <p:nvPr/>
        </p:nvSpPr>
        <p:spPr>
          <a:xfrm>
            <a:off x="3996032" y="5362182"/>
            <a:ext cx="1372672" cy="350040"/>
          </a:xfrm>
          <a:prstGeom prst="roundRect">
            <a:avLst>
              <a:gd name="adj" fmla="val 1812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Diego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26" name="Retângulo de cantos arredondados 125"/>
          <p:cNvSpPr/>
          <p:nvPr/>
        </p:nvSpPr>
        <p:spPr>
          <a:xfrm>
            <a:off x="4004754" y="5790628"/>
            <a:ext cx="1372672" cy="350040"/>
          </a:xfrm>
          <a:prstGeom prst="roundRect">
            <a:avLst>
              <a:gd name="adj" fmla="val 18127"/>
            </a:avLst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Paula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27" name="Retângulo de cantos arredondados 126"/>
          <p:cNvSpPr/>
          <p:nvPr/>
        </p:nvSpPr>
        <p:spPr>
          <a:xfrm>
            <a:off x="3996032" y="6210153"/>
            <a:ext cx="1372672" cy="350040"/>
          </a:xfrm>
          <a:prstGeom prst="roundRect">
            <a:avLst>
              <a:gd name="adj" fmla="val 1812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Cristiano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5149989" y="4968790"/>
            <a:ext cx="142373" cy="142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5771231" y="5083873"/>
            <a:ext cx="2063832" cy="1656591"/>
          </a:xfrm>
          <a:prstGeom prst="roundRect">
            <a:avLst>
              <a:gd name="adj" fmla="val 632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5884295" y="5430887"/>
            <a:ext cx="1846910" cy="350040"/>
          </a:xfrm>
          <a:prstGeom prst="roundRect">
            <a:avLst>
              <a:gd name="adj" fmla="val 1812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DOBRADINHA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0" name="Retângulo de cantos arredondados 129"/>
          <p:cNvSpPr/>
          <p:nvPr/>
        </p:nvSpPr>
        <p:spPr>
          <a:xfrm>
            <a:off x="5893017" y="5859333"/>
            <a:ext cx="1846910" cy="350040"/>
          </a:xfrm>
          <a:prstGeom prst="roundRect">
            <a:avLst>
              <a:gd name="adj" fmla="val 18127"/>
            </a:avLst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PORÇÃO DE FRIOS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5884295" y="6278858"/>
            <a:ext cx="1846910" cy="350040"/>
          </a:xfrm>
          <a:prstGeom prst="roundRect">
            <a:avLst>
              <a:gd name="adj" fmla="val 1812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tx1"/>
                </a:solidFill>
              </a:rPr>
              <a:t>FEIJOADA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5" name="Retângulo de cantos arredondados 134"/>
          <p:cNvSpPr/>
          <p:nvPr/>
        </p:nvSpPr>
        <p:spPr>
          <a:xfrm>
            <a:off x="5736903" y="4774647"/>
            <a:ext cx="2140271" cy="458248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ESCOLHA UM PRODUTO PARA AVALIAR</a:t>
            </a:r>
            <a:r>
              <a:rPr lang="pt-BR" sz="1200" b="1" dirty="0" smtClean="0">
                <a:solidFill>
                  <a:schemeClr val="bg1"/>
                </a:solidFill>
              </a:rPr>
              <a:t>?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6" name="Triângulo isósceles 135"/>
          <p:cNvSpPr/>
          <p:nvPr/>
        </p:nvSpPr>
        <p:spPr>
          <a:xfrm rot="10800000">
            <a:off x="7598033" y="5018514"/>
            <a:ext cx="142373" cy="142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de cantos arredondados 106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4513526"/>
            <a:ext cx="2725256" cy="20110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6240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5875919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13292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6240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58902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13719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493514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818684" y="5740591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740591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900" y="37932"/>
            <a:ext cx="6714173" cy="682006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111" name="Grupo 110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112" name="CaixaDeTexto 111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114" name="CaixaDeTexto 113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3053420" y="305946"/>
            <a:ext cx="124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AVALIAÇÕES</a:t>
            </a:r>
            <a:endParaRPr lang="pt-BR" sz="1600" b="1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46" y="214690"/>
            <a:ext cx="487810" cy="487810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6282584" y="4776730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888825" y="5247101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861400" y="524710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259196"/>
            <a:ext cx="587977" cy="326459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3719792" y="4744974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4782723"/>
            <a:ext cx="286559" cy="280317"/>
          </a:xfrm>
          <a:prstGeom prst="rect">
            <a:avLst/>
          </a:prstGeom>
        </p:spPr>
      </p:pic>
      <p:sp>
        <p:nvSpPr>
          <p:cNvPr id="63" name="CaixaDeTexto 62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82631" y="962233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trela de 5 pontas 2"/>
          <p:cNvSpPr/>
          <p:nvPr/>
        </p:nvSpPr>
        <p:spPr>
          <a:xfrm>
            <a:off x="2697906" y="122384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2600424" y="947880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Diego</a:t>
            </a:r>
            <a:endParaRPr lang="pt-BR" sz="1200" b="1" dirty="0" smtClean="0"/>
          </a:p>
        </p:txBody>
      </p:sp>
      <p:sp>
        <p:nvSpPr>
          <p:cNvPr id="66" name="Estrela de 5 pontas 65"/>
          <p:cNvSpPr/>
          <p:nvPr/>
        </p:nvSpPr>
        <p:spPr>
          <a:xfrm>
            <a:off x="2965209" y="121111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strela de 5 pontas 66"/>
          <p:cNvSpPr/>
          <p:nvPr/>
        </p:nvSpPr>
        <p:spPr>
          <a:xfrm>
            <a:off x="3222055" y="121111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strela de 5 pontas 67"/>
          <p:cNvSpPr/>
          <p:nvPr/>
        </p:nvSpPr>
        <p:spPr>
          <a:xfrm>
            <a:off x="3497659" y="121111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strela de 5 pontas 68"/>
          <p:cNvSpPr/>
          <p:nvPr/>
        </p:nvSpPr>
        <p:spPr>
          <a:xfrm>
            <a:off x="3739797" y="120328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2608934" y="1423482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DOBRADINHA</a:t>
            </a:r>
            <a:endParaRPr lang="pt-BR" sz="1200" b="1" dirty="0" smtClean="0"/>
          </a:p>
        </p:txBody>
      </p:sp>
      <p:sp>
        <p:nvSpPr>
          <p:cNvPr id="71" name="CaixaDeTexto 70"/>
          <p:cNvSpPr txBox="1"/>
          <p:nvPr/>
        </p:nvSpPr>
        <p:spPr>
          <a:xfrm>
            <a:off x="2614761" y="1615299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Fenomenal, muito bem feita e temperada! </a:t>
            </a:r>
            <a:endParaRPr lang="pt-BR" sz="1200" b="1" dirty="0" smtClean="0"/>
          </a:p>
        </p:txBody>
      </p:sp>
      <p:sp>
        <p:nvSpPr>
          <p:cNvPr id="72" name="CaixaDeTexto 71"/>
          <p:cNvSpPr txBox="1"/>
          <p:nvPr/>
        </p:nvSpPr>
        <p:spPr>
          <a:xfrm>
            <a:off x="3148610" y="965243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73" name="Retângulo 72"/>
          <p:cNvSpPr/>
          <p:nvPr/>
        </p:nvSpPr>
        <p:spPr>
          <a:xfrm>
            <a:off x="5739252" y="962233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strela de 5 pontas 73"/>
          <p:cNvSpPr/>
          <p:nvPr/>
        </p:nvSpPr>
        <p:spPr>
          <a:xfrm>
            <a:off x="5854527" y="1223849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5757045" y="947880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André</a:t>
            </a:r>
            <a:endParaRPr lang="pt-BR" sz="1200" b="1" dirty="0" smtClean="0"/>
          </a:p>
        </p:txBody>
      </p:sp>
      <p:sp>
        <p:nvSpPr>
          <p:cNvPr id="76" name="Estrela de 5 pontas 75"/>
          <p:cNvSpPr/>
          <p:nvPr/>
        </p:nvSpPr>
        <p:spPr>
          <a:xfrm>
            <a:off x="6121830" y="121111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strela de 5 pontas 76"/>
          <p:cNvSpPr/>
          <p:nvPr/>
        </p:nvSpPr>
        <p:spPr>
          <a:xfrm>
            <a:off x="6378676" y="121111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strela de 5 pontas 77"/>
          <p:cNvSpPr/>
          <p:nvPr/>
        </p:nvSpPr>
        <p:spPr>
          <a:xfrm>
            <a:off x="6654280" y="1211116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strela de 5 pontas 78"/>
          <p:cNvSpPr/>
          <p:nvPr/>
        </p:nvSpPr>
        <p:spPr>
          <a:xfrm>
            <a:off x="6896418" y="120328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5765555" y="1423482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PRATO DO DIA</a:t>
            </a:r>
            <a:endParaRPr lang="pt-BR" sz="1200" b="1" dirty="0" smtClean="0"/>
          </a:p>
        </p:txBody>
      </p:sp>
      <p:sp>
        <p:nvSpPr>
          <p:cNvPr id="81" name="CaixaDeTexto 80"/>
          <p:cNvSpPr txBox="1"/>
          <p:nvPr/>
        </p:nvSpPr>
        <p:spPr>
          <a:xfrm>
            <a:off x="5771382" y="1615299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Simples e saboroso! </a:t>
            </a:r>
            <a:endParaRPr lang="pt-BR" sz="1200" b="1" dirty="0" smtClean="0"/>
          </a:p>
        </p:txBody>
      </p:sp>
      <p:sp>
        <p:nvSpPr>
          <p:cNvPr id="82" name="CaixaDeTexto 81"/>
          <p:cNvSpPr txBox="1"/>
          <p:nvPr/>
        </p:nvSpPr>
        <p:spPr>
          <a:xfrm>
            <a:off x="6305231" y="965243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83" name="Retângulo 82"/>
          <p:cNvSpPr/>
          <p:nvPr/>
        </p:nvSpPr>
        <p:spPr>
          <a:xfrm>
            <a:off x="2582631" y="2110038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strela de 5 pontas 83"/>
          <p:cNvSpPr/>
          <p:nvPr/>
        </p:nvSpPr>
        <p:spPr>
          <a:xfrm>
            <a:off x="2697906" y="237165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2600424" y="2095685"/>
            <a:ext cx="86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Cristiano</a:t>
            </a:r>
            <a:endParaRPr lang="pt-BR" sz="1200" b="1" dirty="0" smtClean="0"/>
          </a:p>
        </p:txBody>
      </p:sp>
      <p:sp>
        <p:nvSpPr>
          <p:cNvPr id="87" name="Estrela de 5 pontas 86"/>
          <p:cNvSpPr/>
          <p:nvPr/>
        </p:nvSpPr>
        <p:spPr>
          <a:xfrm>
            <a:off x="2965209" y="235892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strela de 5 pontas 87"/>
          <p:cNvSpPr/>
          <p:nvPr/>
        </p:nvSpPr>
        <p:spPr>
          <a:xfrm>
            <a:off x="3222055" y="2358921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608934" y="2571287"/>
            <a:ext cx="111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FEIJOADA</a:t>
            </a:r>
            <a:endParaRPr lang="pt-BR" sz="1200" b="1" dirty="0" smtClean="0"/>
          </a:p>
        </p:txBody>
      </p:sp>
      <p:sp>
        <p:nvSpPr>
          <p:cNvPr id="97" name="CaixaDeTexto 96"/>
          <p:cNvSpPr txBox="1"/>
          <p:nvPr/>
        </p:nvSpPr>
        <p:spPr>
          <a:xfrm>
            <a:off x="2614761" y="2763104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Bem temperada, mas muito gorda!</a:t>
            </a:r>
            <a:endParaRPr lang="pt-BR" sz="1200" b="1" dirty="0" smtClean="0"/>
          </a:p>
        </p:txBody>
      </p:sp>
      <p:sp>
        <p:nvSpPr>
          <p:cNvPr id="98" name="CaixaDeTexto 97"/>
          <p:cNvSpPr txBox="1"/>
          <p:nvPr/>
        </p:nvSpPr>
        <p:spPr>
          <a:xfrm>
            <a:off x="3303883" y="2113048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00" name="Retângulo 99"/>
          <p:cNvSpPr/>
          <p:nvPr/>
        </p:nvSpPr>
        <p:spPr>
          <a:xfrm>
            <a:off x="5739252" y="2119047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strela de 5 pontas 100"/>
          <p:cNvSpPr/>
          <p:nvPr/>
        </p:nvSpPr>
        <p:spPr>
          <a:xfrm>
            <a:off x="5854527" y="2380663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aixaDeTexto 101"/>
          <p:cNvSpPr txBox="1"/>
          <p:nvPr/>
        </p:nvSpPr>
        <p:spPr>
          <a:xfrm>
            <a:off x="5757045" y="2104694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Igor</a:t>
            </a:r>
            <a:endParaRPr lang="pt-BR" sz="1200" b="1" dirty="0" smtClean="0"/>
          </a:p>
        </p:txBody>
      </p:sp>
      <p:sp>
        <p:nvSpPr>
          <p:cNvPr id="103" name="Estrela de 5 pontas 102"/>
          <p:cNvSpPr/>
          <p:nvPr/>
        </p:nvSpPr>
        <p:spPr>
          <a:xfrm>
            <a:off x="6121830" y="2367930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strela de 5 pontas 103"/>
          <p:cNvSpPr/>
          <p:nvPr/>
        </p:nvSpPr>
        <p:spPr>
          <a:xfrm>
            <a:off x="6378676" y="2367930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5765555" y="2580296"/>
            <a:ext cx="179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PORÇÃO DE PICANHA</a:t>
            </a:r>
            <a:endParaRPr lang="pt-BR" sz="1200" b="1" dirty="0" smtClean="0"/>
          </a:p>
        </p:txBody>
      </p:sp>
      <p:sp>
        <p:nvSpPr>
          <p:cNvPr id="106" name="CaixaDeTexto 105"/>
          <p:cNvSpPr txBox="1"/>
          <p:nvPr/>
        </p:nvSpPr>
        <p:spPr>
          <a:xfrm>
            <a:off x="5771382" y="2772113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Bem servida, mas muito magra! </a:t>
            </a:r>
            <a:endParaRPr lang="pt-BR" sz="1200" b="1" dirty="0" smtClean="0"/>
          </a:p>
        </p:txBody>
      </p:sp>
      <p:sp>
        <p:nvSpPr>
          <p:cNvPr id="115" name="CaixaDeTexto 114"/>
          <p:cNvSpPr txBox="1"/>
          <p:nvPr/>
        </p:nvSpPr>
        <p:spPr>
          <a:xfrm>
            <a:off x="6305231" y="2122057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16" name="Retângulo 115"/>
          <p:cNvSpPr/>
          <p:nvPr/>
        </p:nvSpPr>
        <p:spPr>
          <a:xfrm>
            <a:off x="2582631" y="3273471"/>
            <a:ext cx="2915728" cy="974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strela de 5 pontas 116"/>
          <p:cNvSpPr/>
          <p:nvPr/>
        </p:nvSpPr>
        <p:spPr>
          <a:xfrm>
            <a:off x="2697906" y="3535087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2600424" y="3259118"/>
            <a:ext cx="60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Paula</a:t>
            </a:r>
            <a:endParaRPr lang="pt-BR" sz="1200" b="1" dirty="0" smtClean="0"/>
          </a:p>
        </p:txBody>
      </p:sp>
      <p:sp>
        <p:nvSpPr>
          <p:cNvPr id="119" name="Estrela de 5 pontas 118"/>
          <p:cNvSpPr/>
          <p:nvPr/>
        </p:nvSpPr>
        <p:spPr>
          <a:xfrm>
            <a:off x="2965209" y="352235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strela de 5 pontas 119"/>
          <p:cNvSpPr/>
          <p:nvPr/>
        </p:nvSpPr>
        <p:spPr>
          <a:xfrm>
            <a:off x="3222055" y="3522354"/>
            <a:ext cx="226331" cy="2348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/>
          <p:cNvSpPr txBox="1"/>
          <p:nvPr/>
        </p:nvSpPr>
        <p:spPr>
          <a:xfrm>
            <a:off x="2608934" y="3734720"/>
            <a:ext cx="140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PORÇÃO DE FRIOS</a:t>
            </a:r>
            <a:endParaRPr lang="pt-BR" sz="1200" b="1" dirty="0" smtClean="0"/>
          </a:p>
        </p:txBody>
      </p:sp>
      <p:sp>
        <p:nvSpPr>
          <p:cNvPr id="122" name="CaixaDeTexto 121"/>
          <p:cNvSpPr txBox="1"/>
          <p:nvPr/>
        </p:nvSpPr>
        <p:spPr>
          <a:xfrm>
            <a:off x="2614761" y="3926537"/>
            <a:ext cx="2883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Faltou o ovo de codorna!</a:t>
            </a:r>
            <a:endParaRPr lang="pt-BR" sz="1200" b="1" dirty="0" smtClean="0"/>
          </a:p>
        </p:txBody>
      </p:sp>
      <p:sp>
        <p:nvSpPr>
          <p:cNvPr id="123" name="CaixaDeTexto 122"/>
          <p:cNvSpPr txBox="1"/>
          <p:nvPr/>
        </p:nvSpPr>
        <p:spPr>
          <a:xfrm>
            <a:off x="3148610" y="3276481"/>
            <a:ext cx="106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/>
              <a:t>06/05/2022</a:t>
            </a:r>
            <a:endParaRPr lang="pt-BR" sz="1200" b="1" dirty="0" smtClean="0"/>
          </a:p>
        </p:txBody>
      </p:sp>
      <p:sp>
        <p:nvSpPr>
          <p:cNvPr id="132" name="Retângulo 131"/>
          <p:cNvSpPr/>
          <p:nvPr/>
        </p:nvSpPr>
        <p:spPr>
          <a:xfrm>
            <a:off x="3105046" y="4385648"/>
            <a:ext cx="5297082" cy="23961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Estrela de 5 pontas 136"/>
          <p:cNvSpPr/>
          <p:nvPr/>
        </p:nvSpPr>
        <p:spPr>
          <a:xfrm>
            <a:off x="5599655" y="5163233"/>
            <a:ext cx="328599" cy="341522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Estrela de 5 pontas 139"/>
          <p:cNvSpPr/>
          <p:nvPr/>
        </p:nvSpPr>
        <p:spPr>
          <a:xfrm>
            <a:off x="6008660" y="5157422"/>
            <a:ext cx="328599" cy="341522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Estrela de 5 pontas 140"/>
          <p:cNvSpPr/>
          <p:nvPr/>
        </p:nvSpPr>
        <p:spPr>
          <a:xfrm>
            <a:off x="6420539" y="5157422"/>
            <a:ext cx="328599" cy="341522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Estrela de 5 pontas 141"/>
          <p:cNvSpPr/>
          <p:nvPr/>
        </p:nvSpPr>
        <p:spPr>
          <a:xfrm>
            <a:off x="6838901" y="5145577"/>
            <a:ext cx="328599" cy="341522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Estrela de 5 pontas 142"/>
          <p:cNvSpPr/>
          <p:nvPr/>
        </p:nvSpPr>
        <p:spPr>
          <a:xfrm>
            <a:off x="7247670" y="5133584"/>
            <a:ext cx="328599" cy="341522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CaixaDeTexto 143"/>
          <p:cNvSpPr txBox="1"/>
          <p:nvPr/>
        </p:nvSpPr>
        <p:spPr>
          <a:xfrm>
            <a:off x="3362274" y="5581723"/>
            <a:ext cx="1989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ESCREVA SEU DEPOIMENTO:</a:t>
            </a:r>
            <a:endParaRPr lang="pt-BR" sz="1100" b="1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5165605" y="5765030"/>
            <a:ext cx="3078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>
            <a:off x="3448386" y="5959353"/>
            <a:ext cx="4795927" cy="33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314191" y="5241276"/>
            <a:ext cx="224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 smtClean="0"/>
              <a:t>QUANTAS ESTRELAS MERECEMOS?</a:t>
            </a:r>
            <a:endParaRPr lang="pt-BR" sz="1100" b="1" dirty="0"/>
          </a:p>
        </p:txBody>
      </p:sp>
      <p:sp>
        <p:nvSpPr>
          <p:cNvPr id="134" name="Retângulo de cantos arredondados 133"/>
          <p:cNvSpPr/>
          <p:nvPr/>
        </p:nvSpPr>
        <p:spPr>
          <a:xfrm>
            <a:off x="3891768" y="4536681"/>
            <a:ext cx="1588638" cy="453895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PAULA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5149989" y="4711615"/>
            <a:ext cx="142373" cy="142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de cantos arredondados 134"/>
          <p:cNvSpPr/>
          <p:nvPr/>
        </p:nvSpPr>
        <p:spPr>
          <a:xfrm>
            <a:off x="5736903" y="4517472"/>
            <a:ext cx="2140271" cy="458248"/>
          </a:xfrm>
          <a:prstGeom prst="roundRect">
            <a:avLst>
              <a:gd name="adj" fmla="val 37402"/>
            </a:avLst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PORÇÃO DE FRIOS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6" name="Triângulo isósceles 135"/>
          <p:cNvSpPr/>
          <p:nvPr/>
        </p:nvSpPr>
        <p:spPr>
          <a:xfrm rot="10800000">
            <a:off x="7598033" y="4704189"/>
            <a:ext cx="142373" cy="1424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aixaDeTexto 132"/>
          <p:cNvSpPr txBox="1"/>
          <p:nvPr/>
        </p:nvSpPr>
        <p:spPr>
          <a:xfrm>
            <a:off x="5181387" y="5505403"/>
            <a:ext cx="1989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Faltou o ovo de codorna!</a:t>
            </a:r>
            <a:endParaRPr lang="pt-BR" sz="1100" b="1" dirty="0"/>
          </a:p>
        </p:txBody>
      </p:sp>
      <p:sp>
        <p:nvSpPr>
          <p:cNvPr id="138" name="Retângulo de cantos arredondados 137"/>
          <p:cNvSpPr/>
          <p:nvPr/>
        </p:nvSpPr>
        <p:spPr>
          <a:xfrm>
            <a:off x="5179747" y="6217514"/>
            <a:ext cx="1168414" cy="390546"/>
          </a:xfrm>
          <a:prstGeom prst="roundRect">
            <a:avLst>
              <a:gd name="adj" fmla="val 37402"/>
            </a:avLst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ENVIAR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de cantos arredondados 68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70" name="Retângulo de cantos arredondados 69"/>
          <p:cNvSpPr/>
          <p:nvPr/>
        </p:nvSpPr>
        <p:spPr>
          <a:xfrm>
            <a:off x="302015" y="1072146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4848225"/>
            <a:ext cx="2725256" cy="19335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94423" y="5487641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105428" y="574038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104515" y="5992301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114040" y="62493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364557" y="55065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376858" y="57403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376858" y="600665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377425" y="6253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291874" y="5052539"/>
            <a:ext cx="215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PEDIR A CONTA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ixaDeTexto 66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74" name="CaixaDeTexto 73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76" name="CaixaDeTexto 75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Retângulo de cantos arredondados 55"/>
          <p:cNvSpPr/>
          <p:nvPr/>
        </p:nvSpPr>
        <p:spPr>
          <a:xfrm>
            <a:off x="2305900" y="37932"/>
            <a:ext cx="8166568" cy="6820068"/>
          </a:xfrm>
          <a:prstGeom prst="roundRect">
            <a:avLst>
              <a:gd name="adj" fmla="val 3164"/>
            </a:avLst>
          </a:prstGeom>
          <a:solidFill>
            <a:schemeClr val="bg1">
              <a:alpha val="8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330343" y="381579"/>
            <a:ext cx="16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PEDIR A CONTA</a:t>
            </a:r>
            <a:endParaRPr lang="pt-BR" b="1" dirty="0"/>
          </a:p>
        </p:txBody>
      </p:sp>
      <p:pic>
        <p:nvPicPr>
          <p:cNvPr id="63" name="Imagem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67" y="260019"/>
            <a:ext cx="708905" cy="708905"/>
          </a:xfrm>
          <a:prstGeom prst="rect">
            <a:avLst/>
          </a:prstGeom>
        </p:spPr>
      </p:pic>
      <p:sp>
        <p:nvSpPr>
          <p:cNvPr id="65" name="CaixaDeTexto 64"/>
          <p:cNvSpPr txBox="1"/>
          <p:nvPr/>
        </p:nvSpPr>
        <p:spPr>
          <a:xfrm>
            <a:off x="4597767" y="877595"/>
            <a:ext cx="361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DETALHAMENTO DO CONSUMO</a:t>
            </a:r>
            <a:endParaRPr 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2520571" y="1804774"/>
            <a:ext cx="1509712" cy="475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2599620" y="1833619"/>
            <a:ext cx="134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CRISTIANO</a:t>
            </a:r>
            <a:endParaRPr lang="pt-BR" sz="2000" b="1" dirty="0" smtClean="0"/>
          </a:p>
        </p:txBody>
      </p:sp>
      <p:sp>
        <p:nvSpPr>
          <p:cNvPr id="81" name="Retângulo 80"/>
          <p:cNvSpPr/>
          <p:nvPr/>
        </p:nvSpPr>
        <p:spPr>
          <a:xfrm>
            <a:off x="2516510" y="2356283"/>
            <a:ext cx="1509712" cy="676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2516510" y="3114824"/>
            <a:ext cx="1509712" cy="475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2516510" y="3677169"/>
            <a:ext cx="1509712" cy="475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2816674" y="2462554"/>
            <a:ext cx="88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DIEGO</a:t>
            </a:r>
            <a:endParaRPr lang="pt-BR" sz="2000" b="1" dirty="0" smtClean="0"/>
          </a:p>
        </p:txBody>
      </p:sp>
      <p:sp>
        <p:nvSpPr>
          <p:cNvPr id="78" name="CaixaDeTexto 77"/>
          <p:cNvSpPr txBox="1"/>
          <p:nvPr/>
        </p:nvSpPr>
        <p:spPr>
          <a:xfrm>
            <a:off x="2817701" y="3126886"/>
            <a:ext cx="99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ANDRÉ</a:t>
            </a:r>
            <a:endParaRPr lang="pt-BR" sz="2000" b="1" dirty="0" smtClean="0"/>
          </a:p>
        </p:txBody>
      </p:sp>
      <p:sp>
        <p:nvSpPr>
          <p:cNvPr id="79" name="CaixaDeTexto 78"/>
          <p:cNvSpPr txBox="1"/>
          <p:nvPr/>
        </p:nvSpPr>
        <p:spPr>
          <a:xfrm>
            <a:off x="2827228" y="3694939"/>
            <a:ext cx="134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PAULA</a:t>
            </a:r>
            <a:endParaRPr lang="pt-BR" sz="2000" b="1" dirty="0" smtClean="0"/>
          </a:p>
        </p:txBody>
      </p:sp>
      <p:sp>
        <p:nvSpPr>
          <p:cNvPr id="85" name="CaixaDeTexto 84"/>
          <p:cNvSpPr txBox="1"/>
          <p:nvPr/>
        </p:nvSpPr>
        <p:spPr>
          <a:xfrm>
            <a:off x="4200102" y="1816565"/>
            <a:ext cx="4807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COLETIVO: </a:t>
            </a:r>
            <a:r>
              <a:rPr lang="pt-BR" sz="1100" dirty="0" smtClean="0"/>
              <a:t>1/4</a:t>
            </a:r>
            <a:r>
              <a:rPr lang="pt-BR" sz="1100" dirty="0" smtClean="0"/>
              <a:t> Cervejas Brahma R$18,75; 1/3 Porção de Picanha R$50,00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86" name="CaixaDeTexto 85"/>
          <p:cNvSpPr txBox="1"/>
          <p:nvPr/>
        </p:nvSpPr>
        <p:spPr>
          <a:xfrm>
            <a:off x="4200102" y="2023578"/>
            <a:ext cx="42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INDIVIDUAL: </a:t>
            </a:r>
            <a:r>
              <a:rPr lang="pt-BR" sz="1100" dirty="0" smtClean="0"/>
              <a:t>1 Água Tonica R$5,00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88" name="Retângulo 87"/>
          <p:cNvSpPr/>
          <p:nvPr/>
        </p:nvSpPr>
        <p:spPr>
          <a:xfrm>
            <a:off x="8686798" y="1796148"/>
            <a:ext cx="1509712" cy="475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8908408" y="1814897"/>
            <a:ext cx="10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R$73,75</a:t>
            </a:r>
            <a:endParaRPr lang="pt-BR" sz="2000" b="1" dirty="0" smtClean="0"/>
          </a:p>
        </p:txBody>
      </p:sp>
      <p:sp>
        <p:nvSpPr>
          <p:cNvPr id="90" name="CaixaDeTexto 89"/>
          <p:cNvSpPr txBox="1"/>
          <p:nvPr/>
        </p:nvSpPr>
        <p:spPr>
          <a:xfrm>
            <a:off x="4203961" y="2386882"/>
            <a:ext cx="4807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COLETIVO: </a:t>
            </a:r>
            <a:r>
              <a:rPr lang="pt-BR" sz="1100" dirty="0" smtClean="0"/>
              <a:t>1/4</a:t>
            </a:r>
            <a:r>
              <a:rPr lang="pt-BR" sz="1100" dirty="0" smtClean="0"/>
              <a:t> Cervejas Brahma R$18,75; 1/3 Porção de Picanha R$50,00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91" name="CaixaDeTexto 90"/>
          <p:cNvSpPr txBox="1"/>
          <p:nvPr/>
        </p:nvSpPr>
        <p:spPr>
          <a:xfrm>
            <a:off x="4203961" y="2593895"/>
            <a:ext cx="427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INDIVIDUAL: </a:t>
            </a:r>
            <a:r>
              <a:rPr lang="pt-BR" sz="1100" dirty="0" smtClean="0"/>
              <a:t>1 Água Tonica R$5,00; 1 Coca Cola Lata R$5,00; 1 Água</a:t>
            </a:r>
          </a:p>
          <a:p>
            <a:pPr algn="just"/>
            <a:r>
              <a:rPr lang="pt-BR" sz="1100" dirty="0" smtClean="0"/>
              <a:t>Mineral 500 ML R$4,50; 1 X Tudo R$25,00. 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92" name="Retângulo 91"/>
          <p:cNvSpPr/>
          <p:nvPr/>
        </p:nvSpPr>
        <p:spPr>
          <a:xfrm>
            <a:off x="8690657" y="2366464"/>
            <a:ext cx="1509712" cy="655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/>
          <p:cNvSpPr txBox="1"/>
          <p:nvPr/>
        </p:nvSpPr>
        <p:spPr>
          <a:xfrm>
            <a:off x="8860628" y="2490256"/>
            <a:ext cx="117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R$108,25</a:t>
            </a:r>
            <a:endParaRPr lang="pt-BR" sz="2000" b="1" dirty="0" smtClean="0"/>
          </a:p>
        </p:txBody>
      </p:sp>
      <p:sp>
        <p:nvSpPr>
          <p:cNvPr id="94" name="CaixaDeTexto 93"/>
          <p:cNvSpPr txBox="1"/>
          <p:nvPr/>
        </p:nvSpPr>
        <p:spPr>
          <a:xfrm>
            <a:off x="4221273" y="3137342"/>
            <a:ext cx="4807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COLETIVO: </a:t>
            </a:r>
            <a:r>
              <a:rPr lang="pt-BR" sz="1100" dirty="0" smtClean="0"/>
              <a:t>1/4</a:t>
            </a:r>
            <a:r>
              <a:rPr lang="pt-BR" sz="1100" dirty="0" smtClean="0"/>
              <a:t> Cervejas Brahma R$18,75; 1/3 Porção de Picanha R$50,00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95" name="CaixaDeTexto 94"/>
          <p:cNvSpPr txBox="1"/>
          <p:nvPr/>
        </p:nvSpPr>
        <p:spPr>
          <a:xfrm>
            <a:off x="4221273" y="3344355"/>
            <a:ext cx="42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INDIVIDUAL: </a:t>
            </a:r>
            <a:r>
              <a:rPr lang="pt-BR" sz="1100" dirty="0" smtClean="0"/>
              <a:t>1Água Tonica R$5,00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96" name="Retângulo 95"/>
          <p:cNvSpPr/>
          <p:nvPr/>
        </p:nvSpPr>
        <p:spPr>
          <a:xfrm>
            <a:off x="8682089" y="3125551"/>
            <a:ext cx="1509712" cy="475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8903699" y="3144300"/>
            <a:ext cx="10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R$73,75</a:t>
            </a:r>
            <a:endParaRPr lang="pt-BR" sz="2000" b="1" dirty="0" smtClean="0"/>
          </a:p>
        </p:txBody>
      </p:sp>
      <p:sp>
        <p:nvSpPr>
          <p:cNvPr id="98" name="CaixaDeTexto 97"/>
          <p:cNvSpPr txBox="1"/>
          <p:nvPr/>
        </p:nvSpPr>
        <p:spPr>
          <a:xfrm>
            <a:off x="4224811" y="3680852"/>
            <a:ext cx="4807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COLETIVO: </a:t>
            </a:r>
            <a:r>
              <a:rPr lang="pt-BR" sz="1100" dirty="0" smtClean="0"/>
              <a:t>1/4 Cervejas Brahma R$18,75; 1/3 Porção de Picanha R$50,00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99" name="CaixaDeTexto 98"/>
          <p:cNvSpPr txBox="1"/>
          <p:nvPr/>
        </p:nvSpPr>
        <p:spPr>
          <a:xfrm>
            <a:off x="4224811" y="3887865"/>
            <a:ext cx="42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INDIVIDUAL: </a:t>
            </a:r>
            <a:r>
              <a:rPr lang="pt-BR" sz="1100" dirty="0" smtClean="0"/>
              <a:t>1Água Tonica R$5,00</a:t>
            </a:r>
            <a:r>
              <a:rPr lang="pt-BR" sz="1100" b="1" dirty="0" smtClean="0"/>
              <a:t> </a:t>
            </a:r>
            <a:endParaRPr lang="pt-BR" sz="1100" b="1" dirty="0" smtClean="0"/>
          </a:p>
        </p:txBody>
      </p:sp>
      <p:sp>
        <p:nvSpPr>
          <p:cNvPr id="100" name="Retângulo 99"/>
          <p:cNvSpPr/>
          <p:nvPr/>
        </p:nvSpPr>
        <p:spPr>
          <a:xfrm>
            <a:off x="8685627" y="3669061"/>
            <a:ext cx="1509712" cy="475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CaixaDeTexto 100"/>
          <p:cNvSpPr txBox="1"/>
          <p:nvPr/>
        </p:nvSpPr>
        <p:spPr>
          <a:xfrm>
            <a:off x="8907237" y="3687810"/>
            <a:ext cx="109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R$73,75</a:t>
            </a:r>
            <a:endParaRPr lang="pt-BR" sz="2000" b="1" dirty="0" smtClean="0"/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4988456" y="4638828"/>
            <a:ext cx="2801456" cy="1215072"/>
          </a:xfrm>
          <a:prstGeom prst="round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20585" r="8923" b="12162"/>
          <a:stretch/>
        </p:blipFill>
        <p:spPr>
          <a:xfrm>
            <a:off x="5050050" y="4814209"/>
            <a:ext cx="1167084" cy="904079"/>
          </a:xfrm>
          <a:prstGeom prst="rect">
            <a:avLst/>
          </a:prstGeom>
        </p:spPr>
      </p:pic>
      <p:sp>
        <p:nvSpPr>
          <p:cNvPr id="102" name="CaixaDeTexto 101"/>
          <p:cNvSpPr txBox="1"/>
          <p:nvPr/>
        </p:nvSpPr>
        <p:spPr>
          <a:xfrm>
            <a:off x="6334139" y="4929021"/>
            <a:ext cx="1417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CHAMAR O GARÇOM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190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de cantos arredondados 87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302015" y="1072146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2742094" y="4848225"/>
            <a:ext cx="2725256" cy="19335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5756" y="593039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8" b="28194"/>
          <a:stretch/>
        </p:blipFill>
        <p:spPr>
          <a:xfrm>
            <a:off x="4377671" y="-14773"/>
            <a:ext cx="7776069" cy="406356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55" y="15286"/>
            <a:ext cx="5089748" cy="32009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9" name="Grupo 8"/>
          <p:cNvGrpSpPr/>
          <p:nvPr/>
        </p:nvGrpSpPr>
        <p:grpSpPr>
          <a:xfrm>
            <a:off x="9315278" y="163131"/>
            <a:ext cx="2790825" cy="551244"/>
            <a:chOff x="9315278" y="163131"/>
            <a:chExt cx="2790825" cy="551244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9315278" y="163131"/>
              <a:ext cx="2790825" cy="551244"/>
            </a:xfrm>
            <a:prstGeom prst="roundRect">
              <a:avLst/>
            </a:prstGeom>
            <a:solidFill>
              <a:schemeClr val="bg1">
                <a:alpha val="51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b="1" dirty="0" smtClean="0">
                  <a:solidFill>
                    <a:schemeClr val="tx1"/>
                  </a:solidFill>
                </a:rPr>
                <a:t>     BUSCAR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9433070" y="295108"/>
              <a:ext cx="221615" cy="231775"/>
              <a:chOff x="4848225" y="352425"/>
              <a:chExt cx="221615" cy="231775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848225" y="352425"/>
                <a:ext cx="161925" cy="1856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ector reto 9"/>
              <p:cNvCxnSpPr>
                <a:stCxn id="8" idx="5"/>
              </p:cNvCxnSpPr>
              <p:nvPr/>
            </p:nvCxnSpPr>
            <p:spPr>
              <a:xfrm>
                <a:off x="4986437" y="510862"/>
                <a:ext cx="83403" cy="733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CaixaDeTexto 69"/>
          <p:cNvSpPr txBox="1"/>
          <p:nvPr/>
        </p:nvSpPr>
        <p:spPr>
          <a:xfrm>
            <a:off x="3094423" y="5487641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3105428" y="574038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104515" y="5992301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114040" y="62493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4364557" y="55065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4376858" y="57403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4376858" y="600665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4377425" y="6253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9" name="Imagem 7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  <p:sp>
        <p:nvSpPr>
          <p:cNvPr id="62" name="Retângulo 61"/>
          <p:cNvSpPr/>
          <p:nvPr/>
        </p:nvSpPr>
        <p:spPr>
          <a:xfrm>
            <a:off x="2128078" y="3370"/>
            <a:ext cx="10048288" cy="5123226"/>
          </a:xfrm>
          <a:prstGeom prst="rect">
            <a:avLst/>
          </a:prstGeom>
          <a:solidFill>
            <a:schemeClr val="bg1">
              <a:alpha val="53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AS IMAGENS FICARAM MUDANDO A CADA 5 SEGUNDOS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90" name="Imagem 8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92" name="Grupo 91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93" name="CaixaDeTexto 92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94" name="Imagem 93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95" name="CaixaDeTexto 94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de cantos arredondados 83"/>
          <p:cNvSpPr/>
          <p:nvPr/>
        </p:nvSpPr>
        <p:spPr>
          <a:xfrm>
            <a:off x="2742094" y="4848225"/>
            <a:ext cx="2725256" cy="19335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265869" y="79019"/>
            <a:ext cx="5284836" cy="3961258"/>
          </a:xfrm>
          <a:prstGeom prst="roundRect">
            <a:avLst>
              <a:gd name="adj" fmla="val 3164"/>
            </a:avLst>
          </a:prstGeom>
          <a:solidFill>
            <a:schemeClr val="bg1">
              <a:alpha val="86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582909" y="1192358"/>
            <a:ext cx="4654372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624859" y="803364"/>
            <a:ext cx="3236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DIGITE SEU NOME OU APELIDO: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2724779" y="1786877"/>
            <a:ext cx="42556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IRÁ DIVIDIR A CONTA COM SEUS AMIGOS?</a:t>
            </a: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2614931" y="2180839"/>
            <a:ext cx="953829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819142" y="2217461"/>
            <a:ext cx="55656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SIM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3830354" y="2180421"/>
            <a:ext cx="953829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4034565" y="2217043"/>
            <a:ext cx="6287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NÃO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614932" y="2771184"/>
            <a:ext cx="469119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TODO OS PEDIDOS MARCADOS COMO CONSUMO COLETIVO TERÁ SEU VALOR DIVIDO COM VOCÊ!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2662615" y="1212684"/>
            <a:ext cx="7322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Diego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85" y="216037"/>
            <a:ext cx="457160" cy="447202"/>
          </a:xfrm>
          <a:prstGeom prst="rect">
            <a:avLst/>
          </a:prstGeom>
          <a:ln>
            <a:noFill/>
          </a:ln>
        </p:spPr>
      </p:pic>
      <p:sp>
        <p:nvSpPr>
          <p:cNvPr id="76" name="CaixaDeTexto 75"/>
          <p:cNvSpPr txBox="1"/>
          <p:nvPr/>
        </p:nvSpPr>
        <p:spPr>
          <a:xfrm>
            <a:off x="2915769" y="347378"/>
            <a:ext cx="10933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CHECK-IN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3744026" y="3204473"/>
            <a:ext cx="2217158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655917" y="3224864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OK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3394867" y="3724163"/>
            <a:ext cx="30064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CHECK-IN REALIZADO COM SUCESSO </a:t>
            </a:r>
            <a:r>
              <a:rPr lang="pt-BR" sz="1100" b="1" dirty="0" smtClean="0"/>
              <a:t>AS</a:t>
            </a:r>
            <a:r>
              <a:rPr lang="pt-BR" sz="1100" b="1" dirty="0" smtClean="0"/>
              <a:t> </a:t>
            </a:r>
            <a:r>
              <a:rPr lang="pt-BR" sz="1100" b="1" dirty="0" smtClean="0"/>
              <a:t>– 18:35</a:t>
            </a:r>
          </a:p>
        </p:txBody>
      </p:sp>
      <p:grpSp>
        <p:nvGrpSpPr>
          <p:cNvPr id="80" name="Grupo 79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81" name="CaixaDeTexto 80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82" name="Imagem 81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83" name="CaixaDeTexto 82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CaixaDeTexto 84"/>
          <p:cNvSpPr txBox="1"/>
          <p:nvPr/>
        </p:nvSpPr>
        <p:spPr>
          <a:xfrm>
            <a:off x="3094423" y="5487641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3105428" y="574038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3104515" y="5992301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3114040" y="62493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364557" y="55065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4376858" y="57403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76858" y="600665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377425" y="6253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4" name="Imagem 9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de cantos arredondados 89"/>
          <p:cNvSpPr/>
          <p:nvPr/>
        </p:nvSpPr>
        <p:spPr>
          <a:xfrm>
            <a:off x="2742094" y="4848225"/>
            <a:ext cx="2725256" cy="1933575"/>
          </a:xfrm>
          <a:prstGeom prst="roundRect">
            <a:avLst>
              <a:gd name="adj" fmla="val 13219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268613" y="101834"/>
            <a:ext cx="5284836" cy="4001963"/>
          </a:xfrm>
          <a:prstGeom prst="roundRect">
            <a:avLst>
              <a:gd name="adj" fmla="val 3164"/>
            </a:avLst>
          </a:prstGeom>
          <a:solidFill>
            <a:schemeClr val="bg1">
              <a:alpha val="86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585653" y="1215173"/>
            <a:ext cx="4654372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627603" y="826179"/>
            <a:ext cx="32367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DIGITE SEU NOME OU APELIDO: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2727523" y="1809692"/>
            <a:ext cx="42556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IRÁ DIVIDIR A CONTA COM SEUS AMIGOS?</a:t>
            </a: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2617675" y="2203654"/>
            <a:ext cx="953829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2821886" y="2240276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SIM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3833098" y="2203236"/>
            <a:ext cx="953829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3999209" y="2239858"/>
            <a:ext cx="628762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NÃO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617676" y="2793999"/>
            <a:ext cx="46911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VOCÊ SÓ PAGARA OS PEDIDOS DIRECIONADOS PARA SEU CONSUMO.</a:t>
            </a: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3746770" y="3227288"/>
            <a:ext cx="2217158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4658661" y="3247679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OK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3397611" y="3746978"/>
            <a:ext cx="30064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CHECK-IN REALIZADO COM SUCESSO </a:t>
            </a:r>
            <a:r>
              <a:rPr lang="pt-BR" sz="1100" b="1" dirty="0" smtClean="0"/>
              <a:t>AS</a:t>
            </a:r>
            <a:r>
              <a:rPr lang="pt-BR" sz="1100" b="1" dirty="0" smtClean="0"/>
              <a:t> </a:t>
            </a:r>
            <a:r>
              <a:rPr lang="pt-BR" sz="1100" b="1" dirty="0" smtClean="0"/>
              <a:t>– 18:35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2665359" y="1235499"/>
            <a:ext cx="7322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Diego</a:t>
            </a:r>
          </a:p>
        </p:txBody>
      </p:sp>
      <p:pic>
        <p:nvPicPr>
          <p:cNvPr id="76" name="Imagem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29" y="238852"/>
            <a:ext cx="457160" cy="447202"/>
          </a:xfrm>
          <a:prstGeom prst="rect">
            <a:avLst/>
          </a:prstGeom>
          <a:ln>
            <a:noFill/>
          </a:ln>
        </p:spPr>
      </p:pic>
      <p:sp>
        <p:nvSpPr>
          <p:cNvPr id="77" name="CaixaDeTexto 76"/>
          <p:cNvSpPr txBox="1"/>
          <p:nvPr/>
        </p:nvSpPr>
        <p:spPr>
          <a:xfrm>
            <a:off x="2918513" y="370193"/>
            <a:ext cx="10933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CHECK-IN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84" name="Imagem 8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86" name="Grupo 85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87" name="CaixaDeTexto 86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88" name="Imagem 8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89" name="CaixaDeTexto 88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CaixaDeTexto 90"/>
          <p:cNvSpPr txBox="1"/>
          <p:nvPr/>
        </p:nvSpPr>
        <p:spPr>
          <a:xfrm>
            <a:off x="3094423" y="5487641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3105428" y="574038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3104515" y="5992301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3114040" y="624931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4364557" y="55065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4376858" y="57403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4376858" y="600665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4377425" y="625358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de cantos arredondados 82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2" name="Retângulo de cantos arredondados 31"/>
          <p:cNvSpPr/>
          <p:nvPr/>
        </p:nvSpPr>
        <p:spPr>
          <a:xfrm>
            <a:off x="2742094" y="4877639"/>
            <a:ext cx="2725256" cy="67177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18874" y="4978173"/>
            <a:ext cx="138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CHECK-IN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5617491"/>
            <a:ext cx="2725256" cy="116430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09812" y="5628434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933119" y="5316727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CLIQUE AQUI E CADASTRE SUA CHEGADA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881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79946" y="56473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8811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900" y="295108"/>
            <a:ext cx="9427196" cy="620731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179451" y="586556"/>
            <a:ext cx="119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CARDÁPIO</a:t>
            </a:r>
          </a:p>
        </p:txBody>
      </p:sp>
      <p:pic>
        <p:nvPicPr>
          <p:cNvPr id="65" name="Imagem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28" y="472503"/>
            <a:ext cx="597437" cy="597437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08" y="1651245"/>
            <a:ext cx="686446" cy="686446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9" y="1622543"/>
            <a:ext cx="746359" cy="7463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7816" r="13128" b="13441"/>
          <a:stretch/>
        </p:blipFill>
        <p:spPr>
          <a:xfrm>
            <a:off x="5788569" y="1617907"/>
            <a:ext cx="864163" cy="798808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3791948" y="1672496"/>
            <a:ext cx="125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REFEIÇÕES</a:t>
            </a:r>
          </a:p>
          <a:p>
            <a:pPr algn="ctr"/>
            <a:r>
              <a:rPr lang="pt-BR" b="1" dirty="0" smtClean="0"/>
              <a:t>E PORÇÕES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616681" y="1739415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SANDUICHES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519556" y="1719001"/>
            <a:ext cx="100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BEBIDAS</a:t>
            </a: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887394" y="155237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826013" y="2477288"/>
            <a:ext cx="2375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Prato do dia</a:t>
            </a:r>
          </a:p>
          <a:p>
            <a:endParaRPr lang="pt-BR" b="1" dirty="0" smtClean="0"/>
          </a:p>
          <a:p>
            <a:r>
              <a:rPr lang="pt-BR" b="1" dirty="0" smtClean="0"/>
              <a:t>  2 – Feijoada</a:t>
            </a:r>
          </a:p>
          <a:p>
            <a:endParaRPr lang="pt-BR" b="1" dirty="0" smtClean="0"/>
          </a:p>
          <a:p>
            <a:r>
              <a:rPr lang="pt-BR" b="1" dirty="0" smtClean="0"/>
              <a:t>  3 – Dobradinha</a:t>
            </a:r>
          </a:p>
          <a:p>
            <a:endParaRPr lang="pt-BR" b="1" dirty="0" smtClean="0"/>
          </a:p>
          <a:p>
            <a:r>
              <a:rPr lang="pt-BR" b="1" dirty="0" smtClean="0"/>
              <a:t>  4 – Porção de Batata</a:t>
            </a:r>
          </a:p>
          <a:p>
            <a:endParaRPr lang="pt-BR" b="1" dirty="0" smtClean="0"/>
          </a:p>
          <a:p>
            <a:r>
              <a:rPr lang="pt-BR" b="1" dirty="0" smtClean="0"/>
              <a:t>  5 – Porção de Picanha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6 – Porção de Frios</a:t>
            </a:r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754899" y="1533126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8630130" y="153338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666214" y="2454129"/>
            <a:ext cx="17788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X Bacon</a:t>
            </a:r>
          </a:p>
          <a:p>
            <a:endParaRPr lang="pt-BR" b="1" dirty="0" smtClean="0"/>
          </a:p>
          <a:p>
            <a:r>
              <a:rPr lang="pt-BR" b="1" dirty="0" smtClean="0"/>
              <a:t>  2 – X </a:t>
            </a:r>
            <a:r>
              <a:rPr lang="pt-BR" b="1" dirty="0" err="1"/>
              <a:t>E</a:t>
            </a:r>
            <a:r>
              <a:rPr lang="pt-BR" b="1" dirty="0" err="1" smtClean="0"/>
              <a:t>gg</a:t>
            </a:r>
            <a:r>
              <a:rPr lang="pt-BR" b="1" dirty="0" smtClean="0"/>
              <a:t> Bacon</a:t>
            </a:r>
          </a:p>
          <a:p>
            <a:endParaRPr lang="pt-BR" b="1" dirty="0" smtClean="0"/>
          </a:p>
          <a:p>
            <a:r>
              <a:rPr lang="pt-BR" b="1" dirty="0" smtClean="0"/>
              <a:t>  3 – X Tudo</a:t>
            </a:r>
          </a:p>
          <a:p>
            <a:endParaRPr lang="pt-BR" b="1" dirty="0" smtClean="0"/>
          </a:p>
          <a:p>
            <a:r>
              <a:rPr lang="pt-BR" b="1" dirty="0" smtClean="0"/>
              <a:t>  4 – Divide AÊ</a:t>
            </a:r>
          </a:p>
          <a:p>
            <a:endParaRPr lang="pt-BR" b="1" dirty="0" smtClean="0"/>
          </a:p>
          <a:p>
            <a:r>
              <a:rPr lang="pt-BR" b="1" dirty="0" smtClean="0"/>
              <a:t>  5 – Combo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8" name="CaixaDeTexto 77"/>
          <p:cNvSpPr txBox="1"/>
          <p:nvPr/>
        </p:nvSpPr>
        <p:spPr>
          <a:xfrm>
            <a:off x="8531918" y="2436437"/>
            <a:ext cx="1806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Cerveja</a:t>
            </a:r>
          </a:p>
          <a:p>
            <a:endParaRPr lang="pt-BR" b="1" dirty="0" smtClean="0"/>
          </a:p>
          <a:p>
            <a:r>
              <a:rPr lang="pt-BR" b="1" dirty="0" smtClean="0"/>
              <a:t>  2 – Refrigerante</a:t>
            </a:r>
          </a:p>
          <a:p>
            <a:endParaRPr lang="pt-BR" b="1" dirty="0" smtClean="0"/>
          </a:p>
          <a:p>
            <a:r>
              <a:rPr lang="pt-BR" b="1" dirty="0" smtClean="0"/>
              <a:t>  3 – Destilado</a:t>
            </a:r>
          </a:p>
          <a:p>
            <a:endParaRPr lang="pt-BR" b="1" dirty="0" smtClean="0"/>
          </a:p>
          <a:p>
            <a:r>
              <a:rPr lang="pt-BR" b="1" dirty="0" smtClean="0"/>
              <a:t>  4 – Água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85" name="Imagem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87" name="Grupo 86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88" name="CaixaDeTexto 87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89" name="Imagem 8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90" name="CaixaDeTexto 89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2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de cantos arredondados 88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2" name="Retângulo de cantos arredondados 31"/>
          <p:cNvSpPr/>
          <p:nvPr/>
        </p:nvSpPr>
        <p:spPr>
          <a:xfrm>
            <a:off x="2742094" y="4877639"/>
            <a:ext cx="2725256" cy="67177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18874" y="4978173"/>
            <a:ext cx="138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CHECK-IN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5617491"/>
            <a:ext cx="2725256" cy="116430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09812" y="5628434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933119" y="5316727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CLIQUE AQUI E CADASTRE SUA CHEGADA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881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79946" y="56473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8811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32825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28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15050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04495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277325" y="295108"/>
            <a:ext cx="9427196" cy="620731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150876" y="586556"/>
            <a:ext cx="119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CARDÁPIO</a:t>
            </a:r>
          </a:p>
        </p:txBody>
      </p:sp>
      <p:pic>
        <p:nvPicPr>
          <p:cNvPr id="65" name="Imagem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3" y="472503"/>
            <a:ext cx="597437" cy="597437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33" y="1651245"/>
            <a:ext cx="686446" cy="686446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9" y="1622543"/>
            <a:ext cx="746359" cy="7463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7816" r="13128" b="13441"/>
          <a:stretch/>
        </p:blipFill>
        <p:spPr>
          <a:xfrm>
            <a:off x="5788569" y="1617907"/>
            <a:ext cx="864163" cy="798808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3763373" y="1672496"/>
            <a:ext cx="125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REFEIÇÕES</a:t>
            </a:r>
          </a:p>
          <a:p>
            <a:pPr algn="ctr"/>
            <a:r>
              <a:rPr lang="pt-BR" b="1" dirty="0" smtClean="0"/>
              <a:t>E PORÇÕES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616681" y="1739415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SANDUICHES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519556" y="1719001"/>
            <a:ext cx="100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BEBIDAS</a:t>
            </a: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858819" y="155237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3" name="Retângulo de cantos arredondados 72"/>
          <p:cNvSpPr/>
          <p:nvPr/>
        </p:nvSpPr>
        <p:spPr>
          <a:xfrm>
            <a:off x="2904544" y="2430743"/>
            <a:ext cx="2089256" cy="478385"/>
          </a:xfrm>
          <a:prstGeom prst="roundRect">
            <a:avLst>
              <a:gd name="adj" fmla="val 3303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826013" y="2477288"/>
            <a:ext cx="2375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Prato do dia</a:t>
            </a:r>
          </a:p>
          <a:p>
            <a:endParaRPr lang="pt-BR" b="1" dirty="0" smtClean="0"/>
          </a:p>
          <a:p>
            <a:r>
              <a:rPr lang="pt-BR" b="1" dirty="0" smtClean="0"/>
              <a:t>  2 – Feijoada</a:t>
            </a:r>
          </a:p>
          <a:p>
            <a:endParaRPr lang="pt-BR" b="1" dirty="0" smtClean="0"/>
          </a:p>
          <a:p>
            <a:r>
              <a:rPr lang="pt-BR" b="1" dirty="0" smtClean="0"/>
              <a:t>  3 – Dobradinha</a:t>
            </a:r>
          </a:p>
          <a:p>
            <a:endParaRPr lang="pt-BR" b="1" dirty="0" smtClean="0"/>
          </a:p>
          <a:p>
            <a:r>
              <a:rPr lang="pt-BR" b="1" dirty="0" smtClean="0"/>
              <a:t>  4 – Porção de Batata</a:t>
            </a:r>
          </a:p>
          <a:p>
            <a:endParaRPr lang="pt-BR" b="1" dirty="0" smtClean="0"/>
          </a:p>
          <a:p>
            <a:r>
              <a:rPr lang="pt-BR" b="1" dirty="0" smtClean="0"/>
              <a:t>  5 – Porção de Picanha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6 – Porção de Frios</a:t>
            </a:r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754899" y="1533126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8601555" y="153338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666214" y="2454129"/>
            <a:ext cx="17788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X Bacon</a:t>
            </a:r>
          </a:p>
          <a:p>
            <a:endParaRPr lang="pt-BR" b="1" dirty="0" smtClean="0"/>
          </a:p>
          <a:p>
            <a:r>
              <a:rPr lang="pt-BR" b="1" dirty="0" smtClean="0"/>
              <a:t>  2 – X </a:t>
            </a:r>
            <a:r>
              <a:rPr lang="pt-BR" b="1" dirty="0" err="1"/>
              <a:t>E</a:t>
            </a:r>
            <a:r>
              <a:rPr lang="pt-BR" b="1" dirty="0" err="1" smtClean="0"/>
              <a:t>gg</a:t>
            </a:r>
            <a:r>
              <a:rPr lang="pt-BR" b="1" dirty="0" smtClean="0"/>
              <a:t> Bacon</a:t>
            </a:r>
          </a:p>
          <a:p>
            <a:endParaRPr lang="pt-BR" b="1" dirty="0" smtClean="0"/>
          </a:p>
          <a:p>
            <a:r>
              <a:rPr lang="pt-BR" b="1" dirty="0" smtClean="0"/>
              <a:t>  3 – X Tudo</a:t>
            </a:r>
          </a:p>
          <a:p>
            <a:endParaRPr lang="pt-BR" b="1" dirty="0" smtClean="0"/>
          </a:p>
          <a:p>
            <a:r>
              <a:rPr lang="pt-BR" b="1" dirty="0" smtClean="0"/>
              <a:t>  4 – Divide AÊ</a:t>
            </a:r>
          </a:p>
          <a:p>
            <a:endParaRPr lang="pt-BR" b="1" dirty="0" smtClean="0"/>
          </a:p>
          <a:p>
            <a:r>
              <a:rPr lang="pt-BR" b="1" dirty="0" smtClean="0"/>
              <a:t>  5 – Combo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8" name="CaixaDeTexto 77"/>
          <p:cNvSpPr txBox="1"/>
          <p:nvPr/>
        </p:nvSpPr>
        <p:spPr>
          <a:xfrm>
            <a:off x="8531918" y="2436437"/>
            <a:ext cx="1806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Cerveja</a:t>
            </a:r>
          </a:p>
          <a:p>
            <a:endParaRPr lang="pt-BR" b="1" dirty="0" smtClean="0"/>
          </a:p>
          <a:p>
            <a:r>
              <a:rPr lang="pt-BR" b="1" dirty="0" smtClean="0"/>
              <a:t>  2 – Refrigerante</a:t>
            </a:r>
          </a:p>
          <a:p>
            <a:endParaRPr lang="pt-BR" b="1" dirty="0" smtClean="0"/>
          </a:p>
          <a:p>
            <a:r>
              <a:rPr lang="pt-BR" b="1" dirty="0" smtClean="0"/>
              <a:t>  3 – Destilado</a:t>
            </a:r>
          </a:p>
          <a:p>
            <a:endParaRPr lang="pt-BR" b="1" dirty="0" smtClean="0"/>
          </a:p>
          <a:p>
            <a:r>
              <a:rPr lang="pt-BR" b="1" dirty="0" smtClean="0"/>
              <a:t>  4 – Água</a:t>
            </a:r>
          </a:p>
        </p:txBody>
      </p:sp>
      <p:sp>
        <p:nvSpPr>
          <p:cNvPr id="74" name="Retângulo de cantos arredondados 73"/>
          <p:cNvSpPr/>
          <p:nvPr/>
        </p:nvSpPr>
        <p:spPr>
          <a:xfrm>
            <a:off x="5378835" y="1069940"/>
            <a:ext cx="5180706" cy="4994248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00" y="1609846"/>
            <a:ext cx="4018583" cy="2837119"/>
          </a:xfrm>
          <a:prstGeom prst="rect">
            <a:avLst/>
          </a:prstGeom>
        </p:spPr>
      </p:pic>
      <p:sp>
        <p:nvSpPr>
          <p:cNvPr id="79" name="CaixaDeTexto 78"/>
          <p:cNvSpPr txBox="1"/>
          <p:nvPr/>
        </p:nvSpPr>
        <p:spPr>
          <a:xfrm>
            <a:off x="5412365" y="1116101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Prato do dia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518835" y="4783859"/>
            <a:ext cx="4860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Arroz, tutu de feijão, Farofa temperada, Ovo estalado,</a:t>
            </a:r>
          </a:p>
          <a:p>
            <a:r>
              <a:rPr lang="pt-BR" sz="1600" b="1" dirty="0" smtClean="0"/>
              <a:t>Bife de pernil, Couve e Banana a Milanesa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10154661" y="1126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403274" y="4467917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Contem:</a:t>
            </a: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6852369" y="5451033"/>
            <a:ext cx="2069200" cy="411672"/>
          </a:xfrm>
          <a:prstGeom prst="roundRect">
            <a:avLst>
              <a:gd name="adj" fmla="val 41131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7490845" y="547447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PEDIR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92" name="Imagem 9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94" name="CaixaDeTexto 93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96" name="CaixaDeTexto 95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0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de cantos arredondados 106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2" name="Retângulo de cantos arredondados 31"/>
          <p:cNvSpPr/>
          <p:nvPr/>
        </p:nvSpPr>
        <p:spPr>
          <a:xfrm>
            <a:off x="2742094" y="4877639"/>
            <a:ext cx="2725256" cy="67177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18874" y="4978173"/>
            <a:ext cx="138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CHECK-IN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5617491"/>
            <a:ext cx="2725256" cy="116430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09812" y="5628434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933119" y="5316727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CLIQUE AQUI E CADASTRE SUA CHEGADA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881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79946" y="56473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8811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900" y="295108"/>
            <a:ext cx="9427196" cy="620731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179451" y="586556"/>
            <a:ext cx="119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CARDÁPIO</a:t>
            </a:r>
          </a:p>
        </p:txBody>
      </p:sp>
      <p:pic>
        <p:nvPicPr>
          <p:cNvPr id="65" name="Imagem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28" y="472503"/>
            <a:ext cx="597437" cy="597437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08" y="1651245"/>
            <a:ext cx="686446" cy="686446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9" y="1622543"/>
            <a:ext cx="746359" cy="7463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7816" r="13128" b="13441"/>
          <a:stretch/>
        </p:blipFill>
        <p:spPr>
          <a:xfrm>
            <a:off x="5788569" y="1617907"/>
            <a:ext cx="864163" cy="798808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3791948" y="1672496"/>
            <a:ext cx="125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REFEIÇÕES</a:t>
            </a:r>
          </a:p>
          <a:p>
            <a:pPr algn="ctr"/>
            <a:r>
              <a:rPr lang="pt-BR" b="1" dirty="0" smtClean="0"/>
              <a:t>E PORÇÕES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616681" y="1739415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SANDUICHES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519556" y="1719001"/>
            <a:ext cx="100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BEBIDAS</a:t>
            </a: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887394" y="155237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3" name="Retângulo de cantos arredondados 72"/>
          <p:cNvSpPr/>
          <p:nvPr/>
        </p:nvSpPr>
        <p:spPr>
          <a:xfrm>
            <a:off x="2933119" y="2430743"/>
            <a:ext cx="2089256" cy="478385"/>
          </a:xfrm>
          <a:prstGeom prst="roundRect">
            <a:avLst>
              <a:gd name="adj" fmla="val 3303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826013" y="2477288"/>
            <a:ext cx="2375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Prato do dia</a:t>
            </a:r>
          </a:p>
          <a:p>
            <a:endParaRPr lang="pt-BR" b="1" dirty="0" smtClean="0"/>
          </a:p>
          <a:p>
            <a:r>
              <a:rPr lang="pt-BR" b="1" dirty="0" smtClean="0"/>
              <a:t>  2 – Feijoada</a:t>
            </a:r>
          </a:p>
          <a:p>
            <a:endParaRPr lang="pt-BR" b="1" dirty="0" smtClean="0"/>
          </a:p>
          <a:p>
            <a:r>
              <a:rPr lang="pt-BR" b="1" dirty="0" smtClean="0"/>
              <a:t>  3 – Dobradinha</a:t>
            </a:r>
          </a:p>
          <a:p>
            <a:endParaRPr lang="pt-BR" b="1" dirty="0" smtClean="0"/>
          </a:p>
          <a:p>
            <a:r>
              <a:rPr lang="pt-BR" b="1" dirty="0" smtClean="0"/>
              <a:t>  4 – Porção de Batata</a:t>
            </a:r>
          </a:p>
          <a:p>
            <a:endParaRPr lang="pt-BR" b="1" dirty="0" smtClean="0"/>
          </a:p>
          <a:p>
            <a:r>
              <a:rPr lang="pt-BR" b="1" dirty="0" smtClean="0"/>
              <a:t>  5 – Porção de Picanha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6 – Porção de Frios</a:t>
            </a:r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754899" y="1533126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8630130" y="153338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666214" y="2454129"/>
            <a:ext cx="17788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X Bacon</a:t>
            </a:r>
          </a:p>
          <a:p>
            <a:endParaRPr lang="pt-BR" b="1" dirty="0" smtClean="0"/>
          </a:p>
          <a:p>
            <a:r>
              <a:rPr lang="pt-BR" b="1" dirty="0" smtClean="0"/>
              <a:t>  2 – X </a:t>
            </a:r>
            <a:r>
              <a:rPr lang="pt-BR" b="1" dirty="0" err="1"/>
              <a:t>E</a:t>
            </a:r>
            <a:r>
              <a:rPr lang="pt-BR" b="1" dirty="0" err="1" smtClean="0"/>
              <a:t>gg</a:t>
            </a:r>
            <a:r>
              <a:rPr lang="pt-BR" b="1" dirty="0" smtClean="0"/>
              <a:t> Bacon</a:t>
            </a:r>
          </a:p>
          <a:p>
            <a:endParaRPr lang="pt-BR" b="1" dirty="0" smtClean="0"/>
          </a:p>
          <a:p>
            <a:r>
              <a:rPr lang="pt-BR" b="1" dirty="0" smtClean="0"/>
              <a:t>  3 – X Tudo</a:t>
            </a:r>
          </a:p>
          <a:p>
            <a:endParaRPr lang="pt-BR" b="1" dirty="0" smtClean="0"/>
          </a:p>
          <a:p>
            <a:r>
              <a:rPr lang="pt-BR" b="1" dirty="0" smtClean="0"/>
              <a:t>  4 – Divide AÊ</a:t>
            </a:r>
          </a:p>
          <a:p>
            <a:endParaRPr lang="pt-BR" b="1" dirty="0" smtClean="0"/>
          </a:p>
          <a:p>
            <a:r>
              <a:rPr lang="pt-BR" b="1" dirty="0" smtClean="0"/>
              <a:t>  5 – Combo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8" name="CaixaDeTexto 77"/>
          <p:cNvSpPr txBox="1"/>
          <p:nvPr/>
        </p:nvSpPr>
        <p:spPr>
          <a:xfrm>
            <a:off x="8531918" y="2436437"/>
            <a:ext cx="1806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Cerveja</a:t>
            </a:r>
          </a:p>
          <a:p>
            <a:endParaRPr lang="pt-BR" b="1" dirty="0" smtClean="0"/>
          </a:p>
          <a:p>
            <a:r>
              <a:rPr lang="pt-BR" b="1" dirty="0" smtClean="0"/>
              <a:t>  2 – Refrigerante</a:t>
            </a:r>
          </a:p>
          <a:p>
            <a:endParaRPr lang="pt-BR" b="1" dirty="0" smtClean="0"/>
          </a:p>
          <a:p>
            <a:r>
              <a:rPr lang="pt-BR" b="1" dirty="0" smtClean="0"/>
              <a:t>  3 – Destilado</a:t>
            </a:r>
          </a:p>
          <a:p>
            <a:endParaRPr lang="pt-BR" b="1" dirty="0" smtClean="0"/>
          </a:p>
          <a:p>
            <a:r>
              <a:rPr lang="pt-BR" b="1" dirty="0" smtClean="0"/>
              <a:t>  4 – Água</a:t>
            </a:r>
          </a:p>
        </p:txBody>
      </p:sp>
      <p:sp>
        <p:nvSpPr>
          <p:cNvPr id="74" name="Retângulo de cantos arredondados 73"/>
          <p:cNvSpPr/>
          <p:nvPr/>
        </p:nvSpPr>
        <p:spPr>
          <a:xfrm>
            <a:off x="5407410" y="1069940"/>
            <a:ext cx="5180706" cy="4994248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75" y="1609846"/>
            <a:ext cx="4018583" cy="2837119"/>
          </a:xfrm>
          <a:prstGeom prst="rect">
            <a:avLst/>
          </a:prstGeom>
        </p:spPr>
      </p:pic>
      <p:sp>
        <p:nvSpPr>
          <p:cNvPr id="79" name="CaixaDeTexto 78"/>
          <p:cNvSpPr txBox="1"/>
          <p:nvPr/>
        </p:nvSpPr>
        <p:spPr>
          <a:xfrm>
            <a:off x="5440940" y="1116101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Prato do dia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547410" y="4783859"/>
            <a:ext cx="4860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Arroz, tutu de feijão, Farofa temperada, Ovo estalado,</a:t>
            </a:r>
          </a:p>
          <a:p>
            <a:r>
              <a:rPr lang="pt-BR" sz="1600" b="1" dirty="0" smtClean="0"/>
              <a:t>Bife de pernil, Couve e Banana a Milanesa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10183236" y="1126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431849" y="4467917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Contem:</a:t>
            </a: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6880944" y="5451033"/>
            <a:ext cx="2069200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7519420" y="547447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PEDIR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9024113" y="5738485"/>
            <a:ext cx="3117891" cy="1133175"/>
          </a:xfrm>
          <a:prstGeom prst="roundRect">
            <a:avLst>
              <a:gd name="adj" fmla="val 1829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9217396" y="577090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 PEDIDO É:</a:t>
            </a:r>
          </a:p>
        </p:txBody>
      </p:sp>
      <p:sp>
        <p:nvSpPr>
          <p:cNvPr id="90" name="Retângulo de cantos arredondados 89"/>
          <p:cNvSpPr/>
          <p:nvPr/>
        </p:nvSpPr>
        <p:spPr>
          <a:xfrm>
            <a:off x="10595691" y="6192065"/>
            <a:ext cx="1365254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0702377" y="6194572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COLETIVO</a:t>
            </a:r>
          </a:p>
        </p:txBody>
      </p:sp>
      <p:sp>
        <p:nvSpPr>
          <p:cNvPr id="91" name="Retângulo de cantos arredondados 90"/>
          <p:cNvSpPr/>
          <p:nvPr/>
        </p:nvSpPr>
        <p:spPr>
          <a:xfrm>
            <a:off x="9128699" y="6212244"/>
            <a:ext cx="1365254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9176103" y="621619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INDIVIDUAL</a:t>
            </a: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914986" y="593650"/>
            <a:ext cx="2817746" cy="2921075"/>
          </a:xfrm>
          <a:prstGeom prst="roundRect">
            <a:avLst>
              <a:gd name="adj" fmla="val 8911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8950144" y="684711"/>
            <a:ext cx="27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PEDIDO INDIVIDUAL PARA:</a:t>
            </a:r>
          </a:p>
        </p:txBody>
      </p:sp>
      <p:sp>
        <p:nvSpPr>
          <p:cNvPr id="95" name="Retângulo de cantos arredondados 94"/>
          <p:cNvSpPr/>
          <p:nvPr/>
        </p:nvSpPr>
        <p:spPr>
          <a:xfrm>
            <a:off x="9011741" y="1614826"/>
            <a:ext cx="1395846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9097394" y="1169441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CRISTIANO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9117745" y="1644818"/>
            <a:ext cx="80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DIEGO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9156318" y="21112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ANDRÉ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9187063" y="2606363"/>
            <a:ext cx="8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PAULA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9035004" y="3181231"/>
            <a:ext cx="1952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PEDIDO ENVIADO A COZINHA:</a:t>
            </a: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9024113" y="1143263"/>
            <a:ext cx="1365254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9024113" y="2095960"/>
            <a:ext cx="1365254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9045633" y="2582653"/>
            <a:ext cx="1365254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111" name="Grupo 110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112" name="CaixaDeTexto 111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114" name="CaixaDeTexto 113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de cantos arredondados 106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2" name="Retângulo de cantos arredondados 31"/>
          <p:cNvSpPr/>
          <p:nvPr/>
        </p:nvSpPr>
        <p:spPr>
          <a:xfrm>
            <a:off x="2742094" y="4877639"/>
            <a:ext cx="2725256" cy="67177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18874" y="4978173"/>
            <a:ext cx="138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CHECK-IN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5617491"/>
            <a:ext cx="2725256" cy="116430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09812" y="5628434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1- </a:t>
            </a:r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ristiano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933119" y="5316727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CLIQUE AQUI E CADASTRE SUA CHEGADA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881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279946" y="56473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8811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cxnSp>
        <p:nvCxnSpPr>
          <p:cNvPr id="57" name="Conector reto 56"/>
          <p:cNvCxnSpPr/>
          <p:nvPr/>
        </p:nvCxnSpPr>
        <p:spPr>
          <a:xfrm>
            <a:off x="6143625" y="5957375"/>
            <a:ext cx="2177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900" y="295108"/>
            <a:ext cx="9427196" cy="620731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179451" y="586556"/>
            <a:ext cx="119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CARDÁPIO</a:t>
            </a:r>
          </a:p>
        </p:txBody>
      </p:sp>
      <p:pic>
        <p:nvPicPr>
          <p:cNvPr id="65" name="Imagem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28" y="472503"/>
            <a:ext cx="597437" cy="597437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08" y="1651245"/>
            <a:ext cx="686446" cy="686446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9" y="1622543"/>
            <a:ext cx="746359" cy="7463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7816" r="13128" b="13441"/>
          <a:stretch/>
        </p:blipFill>
        <p:spPr>
          <a:xfrm>
            <a:off x="5788569" y="1617907"/>
            <a:ext cx="864163" cy="798808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3791948" y="1672496"/>
            <a:ext cx="125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REFEIÇÕES</a:t>
            </a:r>
          </a:p>
          <a:p>
            <a:pPr algn="ctr"/>
            <a:r>
              <a:rPr lang="pt-BR" b="1" dirty="0" smtClean="0"/>
              <a:t>E PORÇÕES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616681" y="1739415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SANDUICHES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9519556" y="1719001"/>
            <a:ext cx="100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BEBIDAS</a:t>
            </a:r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887394" y="155237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3" name="Retângulo de cantos arredondados 72"/>
          <p:cNvSpPr/>
          <p:nvPr/>
        </p:nvSpPr>
        <p:spPr>
          <a:xfrm>
            <a:off x="2933119" y="2430743"/>
            <a:ext cx="2089256" cy="478385"/>
          </a:xfrm>
          <a:prstGeom prst="roundRect">
            <a:avLst>
              <a:gd name="adj" fmla="val 33030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826013" y="2477288"/>
            <a:ext cx="2375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Prato do dia</a:t>
            </a:r>
          </a:p>
          <a:p>
            <a:endParaRPr lang="pt-BR" b="1" dirty="0" smtClean="0"/>
          </a:p>
          <a:p>
            <a:r>
              <a:rPr lang="pt-BR" b="1" dirty="0" smtClean="0"/>
              <a:t>  2 – Feijoada</a:t>
            </a:r>
          </a:p>
          <a:p>
            <a:endParaRPr lang="pt-BR" b="1" dirty="0" smtClean="0"/>
          </a:p>
          <a:p>
            <a:r>
              <a:rPr lang="pt-BR" b="1" dirty="0" smtClean="0"/>
              <a:t>  3 – Dobradinha</a:t>
            </a:r>
          </a:p>
          <a:p>
            <a:endParaRPr lang="pt-BR" b="1" dirty="0" smtClean="0"/>
          </a:p>
          <a:p>
            <a:r>
              <a:rPr lang="pt-BR" b="1" dirty="0" smtClean="0"/>
              <a:t>  4 – Porção de Batata</a:t>
            </a:r>
          </a:p>
          <a:p>
            <a:endParaRPr lang="pt-BR" b="1" dirty="0" smtClean="0"/>
          </a:p>
          <a:p>
            <a:r>
              <a:rPr lang="pt-BR" b="1" dirty="0" smtClean="0"/>
              <a:t>  5 – Porção de Picanha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  6 – Porção de Frios</a:t>
            </a:r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754899" y="1533126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8630130" y="1533381"/>
            <a:ext cx="2259441" cy="4192407"/>
          </a:xfrm>
          <a:prstGeom prst="roundRect">
            <a:avLst>
              <a:gd name="adj" fmla="val 3164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666214" y="2454129"/>
            <a:ext cx="17788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X Bacon</a:t>
            </a:r>
          </a:p>
          <a:p>
            <a:endParaRPr lang="pt-BR" b="1" dirty="0" smtClean="0"/>
          </a:p>
          <a:p>
            <a:r>
              <a:rPr lang="pt-BR" b="1" dirty="0" smtClean="0"/>
              <a:t>  2 – X </a:t>
            </a:r>
            <a:r>
              <a:rPr lang="pt-BR" b="1" dirty="0" err="1"/>
              <a:t>E</a:t>
            </a:r>
            <a:r>
              <a:rPr lang="pt-BR" b="1" dirty="0" err="1" smtClean="0"/>
              <a:t>gg</a:t>
            </a:r>
            <a:r>
              <a:rPr lang="pt-BR" b="1" dirty="0" smtClean="0"/>
              <a:t> Bacon</a:t>
            </a:r>
          </a:p>
          <a:p>
            <a:endParaRPr lang="pt-BR" b="1" dirty="0" smtClean="0"/>
          </a:p>
          <a:p>
            <a:r>
              <a:rPr lang="pt-BR" b="1" dirty="0" smtClean="0"/>
              <a:t>  3 – X Tudo</a:t>
            </a:r>
          </a:p>
          <a:p>
            <a:endParaRPr lang="pt-BR" b="1" dirty="0" smtClean="0"/>
          </a:p>
          <a:p>
            <a:r>
              <a:rPr lang="pt-BR" b="1" dirty="0" smtClean="0"/>
              <a:t>  4 – Divide AÊ</a:t>
            </a:r>
          </a:p>
          <a:p>
            <a:endParaRPr lang="pt-BR" b="1" dirty="0" smtClean="0"/>
          </a:p>
          <a:p>
            <a:r>
              <a:rPr lang="pt-BR" b="1" dirty="0" smtClean="0"/>
              <a:t>  5 – Combo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78" name="CaixaDeTexto 77"/>
          <p:cNvSpPr txBox="1"/>
          <p:nvPr/>
        </p:nvSpPr>
        <p:spPr>
          <a:xfrm>
            <a:off x="8531918" y="2436437"/>
            <a:ext cx="1806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1 – Cerveja</a:t>
            </a:r>
          </a:p>
          <a:p>
            <a:endParaRPr lang="pt-BR" b="1" dirty="0" smtClean="0"/>
          </a:p>
          <a:p>
            <a:r>
              <a:rPr lang="pt-BR" b="1" dirty="0" smtClean="0"/>
              <a:t>  2 – Refrigerante</a:t>
            </a:r>
          </a:p>
          <a:p>
            <a:endParaRPr lang="pt-BR" b="1" dirty="0" smtClean="0"/>
          </a:p>
          <a:p>
            <a:r>
              <a:rPr lang="pt-BR" b="1" dirty="0" smtClean="0"/>
              <a:t>  3 – Destilado</a:t>
            </a:r>
          </a:p>
          <a:p>
            <a:endParaRPr lang="pt-BR" b="1" dirty="0" smtClean="0"/>
          </a:p>
          <a:p>
            <a:r>
              <a:rPr lang="pt-BR" b="1" dirty="0" smtClean="0"/>
              <a:t>  4 – Água</a:t>
            </a:r>
          </a:p>
        </p:txBody>
      </p:sp>
      <p:sp>
        <p:nvSpPr>
          <p:cNvPr id="74" name="Retângulo de cantos arredondados 73"/>
          <p:cNvSpPr/>
          <p:nvPr/>
        </p:nvSpPr>
        <p:spPr>
          <a:xfrm>
            <a:off x="5407410" y="1069940"/>
            <a:ext cx="5180706" cy="4994248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75" y="1609846"/>
            <a:ext cx="4018583" cy="2837119"/>
          </a:xfrm>
          <a:prstGeom prst="rect">
            <a:avLst/>
          </a:prstGeom>
        </p:spPr>
      </p:pic>
      <p:sp>
        <p:nvSpPr>
          <p:cNvPr id="79" name="CaixaDeTexto 78"/>
          <p:cNvSpPr txBox="1"/>
          <p:nvPr/>
        </p:nvSpPr>
        <p:spPr>
          <a:xfrm>
            <a:off x="5440940" y="1116101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Prato do dia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547410" y="4783859"/>
            <a:ext cx="474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Arroz, tutu de feijão, farofa </a:t>
            </a:r>
            <a:r>
              <a:rPr lang="pt-BR" sz="1600" b="1" dirty="0"/>
              <a:t>t</a:t>
            </a:r>
            <a:r>
              <a:rPr lang="pt-BR" sz="1600" b="1" dirty="0" smtClean="0"/>
              <a:t>emperada, ovo estalado,</a:t>
            </a:r>
          </a:p>
          <a:p>
            <a:r>
              <a:rPr lang="pt-BR" sz="1600" b="1" dirty="0"/>
              <a:t>b</a:t>
            </a:r>
            <a:r>
              <a:rPr lang="pt-BR" sz="1600" b="1" dirty="0" smtClean="0"/>
              <a:t>ife de pernil, couve e banana empanada.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10183236" y="1126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X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431849" y="4467917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Contem:</a:t>
            </a: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6880944" y="5451033"/>
            <a:ext cx="2069200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7519420" y="547447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PEDIR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9024113" y="5738485"/>
            <a:ext cx="3117891" cy="1133175"/>
          </a:xfrm>
          <a:prstGeom prst="roundRect">
            <a:avLst>
              <a:gd name="adj" fmla="val 1829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9217396" y="577090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 PEDIDO É:</a:t>
            </a:r>
          </a:p>
        </p:txBody>
      </p:sp>
      <p:sp>
        <p:nvSpPr>
          <p:cNvPr id="90" name="Retângulo de cantos arredondados 89"/>
          <p:cNvSpPr/>
          <p:nvPr/>
        </p:nvSpPr>
        <p:spPr>
          <a:xfrm>
            <a:off x="9116804" y="6193551"/>
            <a:ext cx="1365254" cy="411672"/>
          </a:xfrm>
          <a:prstGeom prst="roundRect">
            <a:avLst>
              <a:gd name="adj" fmla="val 4113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1" name="Retângulo de cantos arredondados 90"/>
          <p:cNvSpPr/>
          <p:nvPr/>
        </p:nvSpPr>
        <p:spPr>
          <a:xfrm>
            <a:off x="10583637" y="6163726"/>
            <a:ext cx="1365254" cy="411672"/>
          </a:xfrm>
          <a:prstGeom prst="roundRect">
            <a:avLst>
              <a:gd name="adj" fmla="val 41131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9176103" y="621619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INDIVIDUAL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9721394" y="6590740"/>
            <a:ext cx="1952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PEDIDO ENVIADO A COZINHA: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10702377" y="6194572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COLETIVO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111" name="Grupo 110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112" name="CaixaDeTexto 111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114" name="CaixaDeTexto 113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0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de cantos arredondados 49"/>
          <p:cNvSpPr/>
          <p:nvPr/>
        </p:nvSpPr>
        <p:spPr>
          <a:xfrm>
            <a:off x="5882009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6282584" y="5033905"/>
            <a:ext cx="192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CONTA ATUAL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07840" y="4750689"/>
            <a:ext cx="2725256" cy="20311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9315278" y="5052539"/>
            <a:ext cx="211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PEDIR A CONTA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7" name="Retângulo de cantos arredondados 106"/>
          <p:cNvSpPr/>
          <p:nvPr/>
        </p:nvSpPr>
        <p:spPr>
          <a:xfrm>
            <a:off x="300012" y="2033674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0012" y="1073317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810" y="114487"/>
            <a:ext cx="208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latin typeface="2 Nelson ShoCard DNA" panose="00000400000000000000" pitchFamily="2" charset="0"/>
              </a:rPr>
              <a:t>Divide-AÊ</a:t>
            </a:r>
            <a:endParaRPr lang="pt-BR" sz="4400" dirty="0">
              <a:latin typeface="2 Nelson ShoCard DNA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7036" y="595892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2 Nelson ShoCard DNA" panose="00000400000000000000" pitchFamily="2" charset="0"/>
              </a:rPr>
              <a:t>Happy</a:t>
            </a:r>
            <a:r>
              <a:rPr lang="pt-BR" sz="2000" dirty="0" smtClean="0">
                <a:latin typeface="2 Nelson ShoCard DNA" panose="00000400000000000000" pitchFamily="2" charset="0"/>
              </a:rPr>
              <a:t> Hour</a:t>
            </a:r>
            <a:endParaRPr lang="pt-BR" sz="2000" dirty="0">
              <a:latin typeface="2 Nelson ShoCard DNA" panose="00000400000000000000" pitchFamily="2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7990" y="5038742"/>
            <a:ext cx="1314450" cy="44630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MESA 10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671" y="3957121"/>
            <a:ext cx="2153756" cy="81358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80577" y="4183533"/>
            <a:ext cx="121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AVALIAÇÕES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" y="4092277"/>
            <a:ext cx="487810" cy="487810"/>
          </a:xfrm>
          <a:prstGeom prst="rect">
            <a:avLst/>
          </a:prstGeom>
        </p:spPr>
      </p:pic>
      <p:sp>
        <p:nvSpPr>
          <p:cNvPr id="35" name="Retângulo de cantos arredondados 34"/>
          <p:cNvSpPr/>
          <p:nvPr/>
        </p:nvSpPr>
        <p:spPr>
          <a:xfrm>
            <a:off x="300012" y="2998889"/>
            <a:ext cx="2153756" cy="813580"/>
          </a:xfrm>
          <a:prstGeom prst="roundRect">
            <a:avLst/>
          </a:prstGeom>
          <a:solidFill>
            <a:schemeClr val="accent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05974" y="3095880"/>
            <a:ext cx="141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SAIBA COMO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FUNCIONA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73892" y="3189804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Amphion Outline" pitchFamily="2" charset="0"/>
              </a:rPr>
              <a:t>?</a:t>
            </a:r>
            <a:endParaRPr lang="pt-BR" sz="2400" b="1" dirty="0">
              <a:solidFill>
                <a:schemeClr val="bg1">
                  <a:lumMod val="85000"/>
                </a:schemeClr>
              </a:solidFill>
              <a:latin typeface="Amphion Outline" pitchFamily="2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418199" y="3213799"/>
            <a:ext cx="387775" cy="421831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742094" y="4920913"/>
            <a:ext cx="2725256" cy="18608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20817" y="58811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- Diego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19904" y="6133094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- André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029429" y="639010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- Pula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292247" y="58811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18:35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92247" y="61474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292814" y="63943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19:10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818684" y="5997766"/>
            <a:ext cx="11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INDIVIDUAL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054455" y="599776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1- R$45,00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2- R$30,00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7- R$25,00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13" y="5538834"/>
            <a:ext cx="1120743" cy="1120743"/>
          </a:xfrm>
          <a:prstGeom prst="rect">
            <a:avLst/>
          </a:prstGeom>
        </p:spPr>
      </p:pic>
      <p:sp>
        <p:nvSpPr>
          <p:cNvPr id="54" name="Retângulo de cantos arredondados 53"/>
          <p:cNvSpPr/>
          <p:nvPr/>
        </p:nvSpPr>
        <p:spPr>
          <a:xfrm>
            <a:off x="373478" y="5579056"/>
            <a:ext cx="1758542" cy="108052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MESA 255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2265024" y="-6067"/>
            <a:ext cx="9934575" cy="49590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9315278" y="163131"/>
            <a:ext cx="2790825" cy="551244"/>
          </a:xfrm>
          <a:prstGeom prst="roundRect">
            <a:avLst/>
          </a:prstGeom>
          <a:solidFill>
            <a:schemeClr val="bg1">
              <a:alpha val="5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BUSCAR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9433070" y="295108"/>
            <a:ext cx="221615" cy="231775"/>
            <a:chOff x="4848225" y="352425"/>
            <a:chExt cx="221615" cy="231775"/>
          </a:xfrm>
        </p:grpSpPr>
        <p:sp>
          <p:nvSpPr>
            <p:cNvPr id="8" name="Elipse 7"/>
            <p:cNvSpPr/>
            <p:nvPr/>
          </p:nvSpPr>
          <p:spPr>
            <a:xfrm>
              <a:off x="4848225" y="352425"/>
              <a:ext cx="161925" cy="1856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to 9"/>
            <p:cNvCxnSpPr>
              <a:stCxn id="8" idx="5"/>
            </p:cNvCxnSpPr>
            <p:nvPr/>
          </p:nvCxnSpPr>
          <p:spPr>
            <a:xfrm>
              <a:off x="4986437" y="510862"/>
              <a:ext cx="83403" cy="73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 de cantos arredondados 61"/>
          <p:cNvSpPr/>
          <p:nvPr/>
        </p:nvSpPr>
        <p:spPr>
          <a:xfrm>
            <a:off x="2305899" y="295108"/>
            <a:ext cx="9800203" cy="6207318"/>
          </a:xfrm>
          <a:prstGeom prst="roundRect">
            <a:avLst>
              <a:gd name="adj" fmla="val 3164"/>
            </a:avLst>
          </a:prstGeom>
          <a:solidFill>
            <a:schemeClr val="bg1">
              <a:alpha val="78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solidFill>
                  <a:schemeClr val="tx1"/>
                </a:solidFill>
              </a:rPr>
              <a:t>    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987880" y="2256109"/>
            <a:ext cx="116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CARDÁPIO</a:t>
            </a:r>
          </a:p>
        </p:txBody>
      </p:sp>
      <p:pic>
        <p:nvPicPr>
          <p:cNvPr id="110" name="Imagem 10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4" y="2134601"/>
            <a:ext cx="597437" cy="597437"/>
          </a:xfrm>
          <a:prstGeom prst="rect">
            <a:avLst/>
          </a:prstGeom>
        </p:spPr>
      </p:pic>
      <p:grpSp>
        <p:nvGrpSpPr>
          <p:cNvPr id="111" name="Grupo 110"/>
          <p:cNvGrpSpPr/>
          <p:nvPr/>
        </p:nvGrpSpPr>
        <p:grpSpPr>
          <a:xfrm>
            <a:off x="406657" y="1172576"/>
            <a:ext cx="1899523" cy="737247"/>
            <a:chOff x="392316" y="2144094"/>
            <a:chExt cx="1899523" cy="737247"/>
          </a:xfrm>
        </p:grpSpPr>
        <p:sp>
          <p:nvSpPr>
            <p:cNvPr id="112" name="CaixaDeTexto 111"/>
            <p:cNvSpPr txBox="1"/>
            <p:nvPr/>
          </p:nvSpPr>
          <p:spPr>
            <a:xfrm>
              <a:off x="964213" y="2144094"/>
              <a:ext cx="108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CHECK-IN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16" y="2181843"/>
              <a:ext cx="457160" cy="447202"/>
            </a:xfrm>
            <a:prstGeom prst="rect">
              <a:avLst/>
            </a:prstGeom>
          </p:spPr>
        </p:pic>
        <p:sp>
          <p:nvSpPr>
            <p:cNvPr id="114" name="CaixaDeTexto 113"/>
            <p:cNvSpPr txBox="1"/>
            <p:nvPr/>
          </p:nvSpPr>
          <p:spPr>
            <a:xfrm>
              <a:off x="581114" y="2450454"/>
              <a:ext cx="17107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CLIQUE AQUI E CADASTRE </a:t>
              </a:r>
            </a:p>
            <a:p>
              <a:pPr algn="ctr"/>
              <a:r>
                <a:rPr lang="pt-BR" sz="1050" dirty="0" smtClean="0">
                  <a:solidFill>
                    <a:schemeClr val="bg1"/>
                  </a:solidFill>
                </a:rPr>
                <a:t>SUA CHEGADA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CaixaDeTexto 85"/>
          <p:cNvSpPr txBox="1"/>
          <p:nvPr/>
        </p:nvSpPr>
        <p:spPr>
          <a:xfrm>
            <a:off x="3089046" y="477398"/>
            <a:ext cx="144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SAIBA COMO</a:t>
            </a:r>
          </a:p>
          <a:p>
            <a:pPr algn="ctr"/>
            <a:r>
              <a:rPr lang="pt-BR" b="1" dirty="0" smtClean="0"/>
              <a:t>FUNCIONA</a:t>
            </a:r>
            <a:endParaRPr lang="pt-BR" b="1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2773411" y="571322"/>
            <a:ext cx="2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mphion Outline" pitchFamily="2" charset="0"/>
              </a:rPr>
              <a:t>?</a:t>
            </a:r>
            <a:endParaRPr lang="pt-BR" sz="2400" b="1" dirty="0">
              <a:latin typeface="Amphion Outline" pitchFamily="2" charset="0"/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2717718" y="595317"/>
            <a:ext cx="387775" cy="4218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4" name="CaixaDeTexto 93"/>
          <p:cNvSpPr txBox="1"/>
          <p:nvPr/>
        </p:nvSpPr>
        <p:spPr>
          <a:xfrm>
            <a:off x="2930914" y="1147167"/>
            <a:ext cx="8845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/>
              <a:t>No divide ai, você encontrará facilidade em escolher o que vai ser consumido, facilidade para realizar o</a:t>
            </a:r>
          </a:p>
          <a:p>
            <a:pPr algn="just"/>
            <a:r>
              <a:rPr lang="pt-BR" sz="1600" b="1" dirty="0" smtClean="0"/>
              <a:t>pedido, e mais facilidade na hora de pagar a conta, pois o DIVIDE-AÊ faz todos os cálculos para você, </a:t>
            </a:r>
          </a:p>
          <a:p>
            <a:pPr algn="just"/>
            <a:r>
              <a:rPr lang="pt-BR" sz="1600" b="1" dirty="0" smtClean="0"/>
              <a:t>basta seguir os passos detalhados a seguir.</a:t>
            </a:r>
            <a:endParaRPr lang="pt-BR" sz="1600" b="1" dirty="0" smtClean="0"/>
          </a:p>
        </p:txBody>
      </p:sp>
      <p:sp>
        <p:nvSpPr>
          <p:cNvPr id="95" name="CaixaDeTexto 94"/>
          <p:cNvSpPr txBox="1"/>
          <p:nvPr/>
        </p:nvSpPr>
        <p:spPr>
          <a:xfrm>
            <a:off x="2582852" y="2165656"/>
            <a:ext cx="93866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CHECK-IN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Quando selecionado a opção </a:t>
            </a:r>
            <a:r>
              <a:rPr lang="pt-BR" sz="1600" b="1" dirty="0" smtClean="0"/>
              <a:t>Check-In, d</a:t>
            </a:r>
            <a:r>
              <a:rPr lang="pt-BR" sz="1600" b="1" dirty="0" smtClean="0"/>
              <a:t>igite seu nome ou apelido;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Escolha se irá dividir os consumos coletivos (produtos que são consumidos por todos ex.: cerveja);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Selecione a opção OK. (neste momento será realizado o registro de sua chegada na mesa)</a:t>
            </a:r>
            <a:endParaRPr lang="pt-BR" sz="1600" b="1" dirty="0" smtClean="0"/>
          </a:p>
        </p:txBody>
      </p:sp>
      <p:sp>
        <p:nvSpPr>
          <p:cNvPr id="98" name="CaixaDeTexto 97"/>
          <p:cNvSpPr txBox="1"/>
          <p:nvPr/>
        </p:nvSpPr>
        <p:spPr>
          <a:xfrm>
            <a:off x="5888825" y="5504276"/>
            <a:ext cx="101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COLETIVO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61400" y="55042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R$150,00 / 4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101" name="Imagem 10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03" y="5516371"/>
            <a:ext cx="587977" cy="326459"/>
          </a:xfrm>
          <a:prstGeom prst="rect">
            <a:avLst/>
          </a:prstGeom>
        </p:spPr>
      </p:pic>
      <p:sp>
        <p:nvSpPr>
          <p:cNvPr id="102" name="CaixaDeTexto 101"/>
          <p:cNvSpPr txBox="1"/>
          <p:nvPr/>
        </p:nvSpPr>
        <p:spPr>
          <a:xfrm>
            <a:off x="3719792" y="5002149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CHECK-IN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" name="Imagem 102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33" y="5039898"/>
            <a:ext cx="286559" cy="280317"/>
          </a:xfrm>
          <a:prstGeom prst="rect">
            <a:avLst/>
          </a:prstGeom>
        </p:spPr>
      </p:pic>
      <p:sp>
        <p:nvSpPr>
          <p:cNvPr id="96" name="CaixaDeTexto 95"/>
          <p:cNvSpPr txBox="1"/>
          <p:nvPr/>
        </p:nvSpPr>
        <p:spPr>
          <a:xfrm>
            <a:off x="2566484" y="3237857"/>
            <a:ext cx="95630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CARDÁPIO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Quando Selecionado a opção cardápio, estará </a:t>
            </a:r>
            <a:r>
              <a:rPr lang="pt-BR" sz="1600" b="1" dirty="0" err="1" smtClean="0"/>
              <a:t>disponivel</a:t>
            </a:r>
            <a:r>
              <a:rPr lang="pt-BR" sz="1600" b="1" dirty="0" smtClean="0"/>
              <a:t> as opções Refeições e Porções, Sanduiches</a:t>
            </a:r>
          </a:p>
          <a:p>
            <a:r>
              <a:rPr lang="pt-BR" sz="1600" b="1" dirty="0" smtClean="0"/>
              <a:t>	e Bebidas;</a:t>
            </a:r>
          </a:p>
          <a:p>
            <a:r>
              <a:rPr lang="pt-BR" sz="1600" b="1" dirty="0" smtClean="0"/>
              <a:t>	Para saber o detalhamento do produto basta selecionar o item desejado;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Após selecionado o produto, basta clicar em PEDIR, informar se o pedido é para consumo 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INDIVIDUAL (selecione o nome da pessoa que fez o check-in, informando que o produto é para</a:t>
            </a:r>
          </a:p>
          <a:p>
            <a:r>
              <a:rPr lang="pt-BR" sz="1600" b="1" dirty="0"/>
              <a:t>	</a:t>
            </a:r>
            <a:r>
              <a:rPr lang="pt-BR" sz="1600" b="1" dirty="0" smtClean="0"/>
              <a:t>consumo individual e não terá seu valor dividido com as outas pessoas da mesa )ou COLETIVO.</a:t>
            </a:r>
          </a:p>
          <a:p>
            <a:r>
              <a:rPr lang="pt-BR" sz="1600" b="1" dirty="0" smtClean="0"/>
              <a:t>	Selecione a opção OK. (neste momento será realizado o registro de sua chegada na mesa).</a:t>
            </a:r>
            <a:endParaRPr lang="pt-B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090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1619</Words>
  <Application>Microsoft Office PowerPoint</Application>
  <PresentationFormat>Widescreen</PresentationFormat>
  <Paragraphs>737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2 Nelson ShoCard DNA</vt:lpstr>
      <vt:lpstr>Amphion Outline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38</cp:revision>
  <dcterms:created xsi:type="dcterms:W3CDTF">2022-05-03T23:10:18Z</dcterms:created>
  <dcterms:modified xsi:type="dcterms:W3CDTF">2022-05-07T01:05:00Z</dcterms:modified>
</cp:coreProperties>
</file>