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015" r:id="rId1"/>
  </p:sldMasterIdLst>
  <p:notesMasterIdLst>
    <p:notesMasterId r:id="rId9"/>
  </p:notesMasterIdLst>
  <p:sldIdLst>
    <p:sldId id="257" r:id="rId2"/>
    <p:sldId id="259" r:id="rId3"/>
    <p:sldId id="268" r:id="rId4"/>
    <p:sldId id="261" r:id="rId5"/>
    <p:sldId id="269" r:id="rId6"/>
    <p:sldId id="270" r:id="rId7"/>
    <p:sldId id="271" r:id="rId8"/>
  </p:sldIdLst>
  <p:sldSz cx="9144000" cy="5143500" type="screen16x9"/>
  <p:notesSz cx="6858000" cy="9144000"/>
  <p:embeddedFontLst>
    <p:embeddedFont>
      <p:font typeface="Century Schoolbook" panose="02040604050505020304" pitchFamily="18" charset="0"/>
      <p:regular r:id="rId10"/>
      <p:bold r:id="rId11"/>
      <p:italic r:id="rId12"/>
      <p:boldItalic r:id="rId13"/>
    </p:embeddedFont>
    <p:embeddedFont>
      <p:font typeface="Comfortaa" panose="020B0604020202020204" charset="0"/>
      <p:regular r:id="rId14"/>
      <p:bold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Wingdings 2" panose="05020102010507070707" pitchFamily="18" charset="2"/>
      <p:regular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35skh0PuEynrG6kZv2ufJhu7Q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20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3bc3203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g133bc3203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FEC832C-616E-477A-A744-63D65C0F83E7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C801751-428F-4B6F-9589-92D64DBA062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1427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832C-616E-477A-A744-63D65C0F83E7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1751-428F-4B6F-9589-92D64DBA06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3579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285750"/>
            <a:ext cx="1857375" cy="442317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85750"/>
            <a:ext cx="5800725" cy="442317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832C-616E-477A-A744-63D65C0F83E7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1751-428F-4B6F-9589-92D64DBA06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2940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text 2">
  <p:cSld name="One-column text 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778500" y="1398875"/>
            <a:ext cx="3506100" cy="28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778500" y="452825"/>
            <a:ext cx="59505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884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832C-616E-477A-A744-63D65C0F83E7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1751-428F-4B6F-9589-92D64DBA06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1103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832C-616E-477A-A744-63D65C0F83E7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1751-428F-4B6F-9589-92D64DBA062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093875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832C-616E-477A-A744-63D65C0F83E7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1751-428F-4B6F-9589-92D64DBA06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32964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832C-616E-477A-A744-63D65C0F83E7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1751-428F-4B6F-9589-92D64DBA06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27669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832C-616E-477A-A744-63D65C0F83E7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1751-428F-4B6F-9589-92D64DBA06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7975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832C-616E-477A-A744-63D65C0F83E7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1751-428F-4B6F-9589-92D64DBA06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07862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14350"/>
            <a:ext cx="4559300" cy="41148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400300" cy="28575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832C-616E-477A-A744-63D65C0F83E7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1751-428F-4B6F-9589-92D64DBA06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79330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3846692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81442"/>
            <a:ext cx="7486650" cy="447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832C-616E-477A-A744-63D65C0F83E7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1751-428F-4B6F-9589-92D64DBA06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2534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FEC832C-616E-477A-A744-63D65C0F83E7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C801751-428F-4B6F-9589-92D64DBA06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98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  <p:sldLayoutId id="2147484027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33bc320359_0_0"/>
          <p:cNvSpPr/>
          <p:nvPr/>
        </p:nvSpPr>
        <p:spPr>
          <a:xfrm>
            <a:off x="1673850" y="1798100"/>
            <a:ext cx="5796299" cy="1339921"/>
          </a:xfrm>
          <a:custGeom>
            <a:avLst/>
            <a:gdLst/>
            <a:ahLst/>
            <a:cxnLst/>
            <a:rect l="l" t="t" r="r" b="b"/>
            <a:pathLst>
              <a:path w="45103" h="8608" extrusionOk="0">
                <a:moveTo>
                  <a:pt x="2650" y="2959"/>
                </a:moveTo>
                <a:cubicBezTo>
                  <a:pt x="2628" y="2960"/>
                  <a:pt x="2604" y="2963"/>
                  <a:pt x="2579" y="2968"/>
                </a:cubicBezTo>
                <a:cubicBezTo>
                  <a:pt x="2603" y="2965"/>
                  <a:pt x="2627" y="2962"/>
                  <a:pt x="2650" y="2959"/>
                </a:cubicBezTo>
                <a:close/>
                <a:moveTo>
                  <a:pt x="3823" y="7559"/>
                </a:moveTo>
                <a:cubicBezTo>
                  <a:pt x="3821" y="7559"/>
                  <a:pt x="3819" y="7559"/>
                  <a:pt x="3817" y="7559"/>
                </a:cubicBezTo>
                <a:cubicBezTo>
                  <a:pt x="3819" y="7559"/>
                  <a:pt x="3821" y="7559"/>
                  <a:pt x="3823" y="7559"/>
                </a:cubicBezTo>
                <a:close/>
                <a:moveTo>
                  <a:pt x="43285" y="0"/>
                </a:moveTo>
                <a:cubicBezTo>
                  <a:pt x="43179" y="0"/>
                  <a:pt x="43056" y="17"/>
                  <a:pt x="42916" y="54"/>
                </a:cubicBezTo>
                <a:cubicBezTo>
                  <a:pt x="29297" y="1032"/>
                  <a:pt x="16191" y="1188"/>
                  <a:pt x="2650" y="2959"/>
                </a:cubicBezTo>
                <a:lnTo>
                  <a:pt x="2650" y="2959"/>
                </a:lnTo>
                <a:cubicBezTo>
                  <a:pt x="2660" y="2958"/>
                  <a:pt x="2669" y="2958"/>
                  <a:pt x="2678" y="2958"/>
                </a:cubicBezTo>
                <a:cubicBezTo>
                  <a:pt x="2764" y="2958"/>
                  <a:pt x="2839" y="2982"/>
                  <a:pt x="2915" y="3020"/>
                </a:cubicBezTo>
                <a:cubicBezTo>
                  <a:pt x="2399" y="3020"/>
                  <a:pt x="1754" y="3277"/>
                  <a:pt x="955" y="3690"/>
                </a:cubicBezTo>
                <a:lnTo>
                  <a:pt x="2863" y="3690"/>
                </a:lnTo>
                <a:cubicBezTo>
                  <a:pt x="2753" y="3722"/>
                  <a:pt x="2624" y="3731"/>
                  <a:pt x="2484" y="3731"/>
                </a:cubicBezTo>
                <a:cubicBezTo>
                  <a:pt x="2331" y="3731"/>
                  <a:pt x="2164" y="3721"/>
                  <a:pt x="1996" y="3721"/>
                </a:cubicBezTo>
                <a:cubicBezTo>
                  <a:pt x="1460" y="3721"/>
                  <a:pt x="907" y="3824"/>
                  <a:pt x="697" y="4696"/>
                </a:cubicBezTo>
                <a:cubicBezTo>
                  <a:pt x="629" y="4684"/>
                  <a:pt x="569" y="4677"/>
                  <a:pt x="515" y="4677"/>
                </a:cubicBezTo>
                <a:cubicBezTo>
                  <a:pt x="112" y="4677"/>
                  <a:pt x="52" y="5031"/>
                  <a:pt x="52" y="5986"/>
                </a:cubicBezTo>
                <a:cubicBezTo>
                  <a:pt x="52" y="6089"/>
                  <a:pt x="26" y="6192"/>
                  <a:pt x="0" y="6192"/>
                </a:cubicBezTo>
                <a:lnTo>
                  <a:pt x="155" y="6192"/>
                </a:lnTo>
                <a:cubicBezTo>
                  <a:pt x="167" y="7154"/>
                  <a:pt x="649" y="7401"/>
                  <a:pt x="1324" y="7401"/>
                </a:cubicBezTo>
                <a:cubicBezTo>
                  <a:pt x="2033" y="7401"/>
                  <a:pt x="2955" y="7129"/>
                  <a:pt x="3769" y="7129"/>
                </a:cubicBezTo>
                <a:cubicBezTo>
                  <a:pt x="3882" y="7129"/>
                  <a:pt x="3993" y="7134"/>
                  <a:pt x="4101" y="7146"/>
                </a:cubicBezTo>
                <a:cubicBezTo>
                  <a:pt x="4000" y="7374"/>
                  <a:pt x="3923" y="7552"/>
                  <a:pt x="3823" y="7559"/>
                </a:cubicBezTo>
                <a:lnTo>
                  <a:pt x="3823" y="7559"/>
                </a:lnTo>
                <a:cubicBezTo>
                  <a:pt x="5394" y="7507"/>
                  <a:pt x="6940" y="7404"/>
                  <a:pt x="8511" y="7327"/>
                </a:cubicBezTo>
                <a:lnTo>
                  <a:pt x="8511" y="7327"/>
                </a:lnTo>
                <a:cubicBezTo>
                  <a:pt x="6268" y="7585"/>
                  <a:pt x="3869" y="7971"/>
                  <a:pt x="1264" y="8281"/>
                </a:cubicBezTo>
                <a:cubicBezTo>
                  <a:pt x="4106" y="8511"/>
                  <a:pt x="7003" y="8608"/>
                  <a:pt x="9932" y="8608"/>
                </a:cubicBezTo>
                <a:cubicBezTo>
                  <a:pt x="20773" y="8608"/>
                  <a:pt x="32041" y="7289"/>
                  <a:pt x="42478" y="6579"/>
                </a:cubicBezTo>
                <a:cubicBezTo>
                  <a:pt x="42551" y="6568"/>
                  <a:pt x="42640" y="6566"/>
                  <a:pt x="42736" y="6566"/>
                </a:cubicBezTo>
                <a:cubicBezTo>
                  <a:pt x="42795" y="6566"/>
                  <a:pt x="42858" y="6566"/>
                  <a:pt x="42921" y="6566"/>
                </a:cubicBezTo>
                <a:cubicBezTo>
                  <a:pt x="43478" y="6566"/>
                  <a:pt x="44142" y="6505"/>
                  <a:pt x="43845" y="5315"/>
                </a:cubicBezTo>
                <a:lnTo>
                  <a:pt x="43845" y="5315"/>
                </a:lnTo>
                <a:cubicBezTo>
                  <a:pt x="43946" y="5339"/>
                  <a:pt x="44039" y="5351"/>
                  <a:pt x="44126" y="5351"/>
                </a:cubicBezTo>
                <a:cubicBezTo>
                  <a:pt x="44678" y="5351"/>
                  <a:pt x="44915" y="4852"/>
                  <a:pt x="44670" y="3871"/>
                </a:cubicBezTo>
                <a:lnTo>
                  <a:pt x="44670" y="3871"/>
                </a:lnTo>
                <a:cubicBezTo>
                  <a:pt x="44706" y="3891"/>
                  <a:pt x="44738" y="3900"/>
                  <a:pt x="44766" y="3900"/>
                </a:cubicBezTo>
                <a:cubicBezTo>
                  <a:pt x="45103" y="3900"/>
                  <a:pt x="44918" y="2589"/>
                  <a:pt x="44799" y="2375"/>
                </a:cubicBezTo>
                <a:lnTo>
                  <a:pt x="44799" y="2375"/>
                </a:lnTo>
                <a:lnTo>
                  <a:pt x="42968" y="2504"/>
                </a:lnTo>
                <a:cubicBezTo>
                  <a:pt x="42994" y="2168"/>
                  <a:pt x="42968" y="1859"/>
                  <a:pt x="42916" y="1550"/>
                </a:cubicBezTo>
                <a:lnTo>
                  <a:pt x="42916" y="1550"/>
                </a:lnTo>
                <a:cubicBezTo>
                  <a:pt x="42993" y="1595"/>
                  <a:pt x="43069" y="1615"/>
                  <a:pt x="43144" y="1615"/>
                </a:cubicBezTo>
                <a:cubicBezTo>
                  <a:pt x="43810" y="1615"/>
                  <a:pt x="44333" y="0"/>
                  <a:pt x="43285" y="0"/>
                </a:cubicBezTo>
                <a:close/>
              </a:path>
            </a:pathLst>
          </a:custGeom>
          <a:solidFill>
            <a:schemeClr val="lt2">
              <a:alpha val="345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133bc320359_0_0"/>
          <p:cNvSpPr txBox="1">
            <a:spLocks noGrp="1"/>
          </p:cNvSpPr>
          <p:nvPr>
            <p:ph type="ctrTitle"/>
          </p:nvPr>
        </p:nvSpPr>
        <p:spPr>
          <a:xfrm>
            <a:off x="1436346" y="1341340"/>
            <a:ext cx="6270922" cy="227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400" dirty="0"/>
              <a:t>Pomodoro’s Organizer</a:t>
            </a:r>
            <a:endParaRPr sz="4400" dirty="0"/>
          </a:p>
        </p:txBody>
      </p:sp>
      <p:sp>
        <p:nvSpPr>
          <p:cNvPr id="357" name="Google Shape;357;g133bc320359_0_0"/>
          <p:cNvSpPr txBox="1">
            <a:spLocks noGrp="1"/>
          </p:cNvSpPr>
          <p:nvPr>
            <p:ph type="subTitle" idx="1"/>
          </p:nvPr>
        </p:nvSpPr>
        <p:spPr>
          <a:xfrm>
            <a:off x="2310449" y="3273379"/>
            <a:ext cx="45231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Análise e Desenvolvimento de Sistemas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Turma 9 - Grupo 5</a:t>
            </a:r>
            <a:endParaRPr/>
          </a:p>
        </p:txBody>
      </p:sp>
      <p:pic>
        <p:nvPicPr>
          <p:cNvPr id="358" name="Google Shape;358;g133bc320359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7825" y="280694"/>
            <a:ext cx="1468349" cy="1246689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g133bc320359_0_0"/>
          <p:cNvSpPr txBox="1"/>
          <p:nvPr/>
        </p:nvSpPr>
        <p:spPr>
          <a:xfrm>
            <a:off x="2310450" y="3840440"/>
            <a:ext cx="45231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Isabela – Leonardo</a:t>
            </a:r>
            <a:br>
              <a:rPr lang="en" sz="1600" b="0" i="0" u="none" strike="noStrike" cap="none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600" b="0" i="0" u="none" strike="noStrike" cap="none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Luciano - Lucas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"/>
          <p:cNvSpPr txBox="1">
            <a:spLocks noGrp="1"/>
          </p:cNvSpPr>
          <p:nvPr>
            <p:ph type="body" idx="1"/>
          </p:nvPr>
        </p:nvSpPr>
        <p:spPr>
          <a:xfrm>
            <a:off x="881026" y="1398875"/>
            <a:ext cx="7034874" cy="28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	</a:t>
            </a:r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objetivo geral deste trabalho é fornecer uma plataforma que possibilite às pessoas a realizar, de forma fácil e intuitiva, o planejamento de estudo e fornecer ferramentas para que o planejamento seja cumprido de forma eficaz, ajudando os indivíduos a manterem o foco e atenção na atividade, com tempos de estudos/trabalho e descanso bem definidos Como objetivos específicos, podemos ressaltar: </a:t>
            </a:r>
            <a:endParaRPr lang="pt-BR" sz="1000" b="0" dirty="0">
              <a:effectLst/>
            </a:endParaRPr>
          </a:p>
          <a:p>
            <a:pPr marL="457200" indent="-228600" algn="just" rtl="0">
              <a:spcBef>
                <a:spcPts val="1200"/>
              </a:spcBef>
              <a:spcAft>
                <a:spcPts val="1200"/>
              </a:spcAft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Fornecer funcionalidades que permitam fazer o planejamento das tarefas a serem realizadas.</a:t>
            </a:r>
            <a:endParaRPr lang="pt-BR" sz="1000" b="0" dirty="0">
              <a:effectLst/>
            </a:endParaRPr>
          </a:p>
          <a:p>
            <a:pPr marL="457200" indent="-228600" algn="just" rtl="0">
              <a:spcBef>
                <a:spcPts val="1200"/>
              </a:spcBef>
              <a:spcAft>
                <a:spcPts val="1200"/>
              </a:spcAft>
            </a:pPr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Fornecer funcionalidades que permitam controlar a execução das tarefas.</a:t>
            </a:r>
            <a:endParaRPr lang="pt-BR" sz="1000" b="0" dirty="0">
              <a:effectLst/>
            </a:endParaRPr>
          </a:p>
          <a:p>
            <a:pPr marL="457200" indent="-228600" algn="just" rtl="0">
              <a:spcBef>
                <a:spcPts val="1200"/>
              </a:spcBef>
              <a:spcAft>
                <a:spcPts val="1200"/>
              </a:spcAft>
            </a:pPr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Fornecer funcionalidades de controle de tempo de atividade e pausa (Método Pomodoro).</a:t>
            </a:r>
            <a:endParaRPr lang="pt-BR" sz="1000" b="0" dirty="0">
              <a:effectLst/>
            </a:endParaRPr>
          </a:p>
          <a:p>
            <a:pPr marL="457200" indent="-228600" algn="just" rtl="0">
              <a:spcBef>
                <a:spcPts val="0"/>
              </a:spcBef>
              <a:spcAft>
                <a:spcPts val="1200"/>
              </a:spcAft>
            </a:pPr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Fornecer funcionalidades que ajudem o usuário a manter a atenção na atividade.</a:t>
            </a:r>
            <a:endParaRPr lang="pt-BR" sz="1000" b="0" dirty="0">
              <a:effectLst/>
            </a:endParaRPr>
          </a:p>
          <a:p>
            <a:pPr marL="139700" indent="0">
              <a:buNone/>
            </a:pPr>
            <a:br>
              <a:rPr lang="pt-BR" dirty="0"/>
            </a:br>
            <a:endParaRPr lang="pt-BR" dirty="0"/>
          </a:p>
        </p:txBody>
      </p:sp>
      <p:sp>
        <p:nvSpPr>
          <p:cNvPr id="383" name="Google Shape;383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dirty="0"/>
              <a:t>Sobre o projeto: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dirty="0"/>
          </a:p>
        </p:txBody>
      </p:sp>
      <p:pic>
        <p:nvPicPr>
          <p:cNvPr id="6" name="Google Shape;358;g133bc320359_0_0">
            <a:extLst>
              <a:ext uri="{FF2B5EF4-FFF2-40B4-BE49-F238E27FC236}">
                <a16:creationId xmlns:a16="http://schemas.microsoft.com/office/drawing/2014/main" id="{9361D888-9418-BF11-142F-CD296EFB3D5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5013" y="152187"/>
            <a:ext cx="1042336" cy="9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016F55D-A76C-D772-6278-E6F9E9231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500" y="1398875"/>
            <a:ext cx="7564566" cy="2816700"/>
          </a:xfrm>
        </p:spPr>
        <p:txBody>
          <a:bodyPr/>
          <a:lstStyle/>
          <a:p>
            <a:endParaRPr lang="pt-BR" dirty="0"/>
          </a:p>
          <a:p>
            <a:pPr marL="139700" indent="0">
              <a:buNone/>
            </a:pP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BE52AEC-27BA-CC68-0DF4-DDB32EA6D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Funcionalidade do projeto: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ABB577-2C9B-3E3C-C63B-8BB0A0FF44C6}"/>
              </a:ext>
            </a:extLst>
          </p:cNvPr>
          <p:cNvSpPr txBox="1"/>
          <p:nvPr/>
        </p:nvSpPr>
        <p:spPr>
          <a:xfrm>
            <a:off x="3490737" y="1994543"/>
            <a:ext cx="1581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dk1"/>
                </a:solidFill>
                <a:latin typeface="Comfortaa"/>
                <a:sym typeface="Comfortaa"/>
              </a:rPr>
              <a:t>Home Page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BF1EE30-F5FE-7E5A-C527-CDD13A67E30E}"/>
              </a:ext>
            </a:extLst>
          </p:cNvPr>
          <p:cNvSpPr txBox="1"/>
          <p:nvPr/>
        </p:nvSpPr>
        <p:spPr>
          <a:xfrm>
            <a:off x="1354912" y="2920393"/>
            <a:ext cx="2135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dk1"/>
                </a:solidFill>
                <a:latin typeface="Comfortaa"/>
                <a:sym typeface="Comfortaa"/>
              </a:rPr>
              <a:t>Sobre o Método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B6FF12B-5BF4-A8B3-153F-D2CA6ADA49A6}"/>
              </a:ext>
            </a:extLst>
          </p:cNvPr>
          <p:cNvSpPr txBox="1"/>
          <p:nvPr/>
        </p:nvSpPr>
        <p:spPr>
          <a:xfrm>
            <a:off x="5072583" y="2920393"/>
            <a:ext cx="1995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dk1"/>
                </a:solidFill>
                <a:latin typeface="Comfortaa"/>
                <a:sym typeface="Comfortaa"/>
              </a:rPr>
              <a:t>Sobre nós</a:t>
            </a:r>
            <a:endParaRPr lang="pt-BR" dirty="0"/>
          </a:p>
        </p:txBody>
      </p:sp>
      <p:pic>
        <p:nvPicPr>
          <p:cNvPr id="12" name="Google Shape;358;g133bc320359_0_0">
            <a:extLst>
              <a:ext uri="{FF2B5EF4-FFF2-40B4-BE49-F238E27FC236}">
                <a16:creationId xmlns:a16="http://schemas.microsoft.com/office/drawing/2014/main" id="{2FCD1847-9ED3-B656-A8A0-9F63BFC1BE8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62372" y="142843"/>
            <a:ext cx="1468349" cy="12466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919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	</a:t>
            </a:r>
            <a:endParaRPr dirty="0"/>
          </a:p>
        </p:txBody>
      </p:sp>
      <p:sp>
        <p:nvSpPr>
          <p:cNvPr id="409" name="Google Shape;409;p5"/>
          <p:cNvSpPr txBox="1">
            <a:spLocks noGrp="1"/>
          </p:cNvSpPr>
          <p:nvPr>
            <p:ph type="title"/>
          </p:nvPr>
        </p:nvSpPr>
        <p:spPr>
          <a:xfrm>
            <a:off x="778500" y="487525"/>
            <a:ext cx="59505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dirty="0"/>
              <a:t>Home </a:t>
            </a:r>
            <a:r>
              <a:rPr lang="pt-BR" dirty="0" err="1"/>
              <a:t>page</a:t>
            </a:r>
            <a:r>
              <a:rPr lang="pt-BR" dirty="0"/>
              <a:t> : 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B7D6A4A-1E5E-ED84-A178-9120AF8D4243}"/>
              </a:ext>
            </a:extLst>
          </p:cNvPr>
          <p:cNvSpPr txBox="1"/>
          <p:nvPr/>
        </p:nvSpPr>
        <p:spPr>
          <a:xfrm>
            <a:off x="694143" y="979104"/>
            <a:ext cx="786918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	</a:t>
            </a:r>
          </a:p>
          <a:p>
            <a:pPr marL="13970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A nossa home </a:t>
            </a:r>
            <a:r>
              <a:rPr lang="pt-BR" dirty="0" err="1"/>
              <a:t>page</a:t>
            </a:r>
            <a:r>
              <a:rPr lang="pt-BR" dirty="0"/>
              <a:t> conta com o Pomodoro timer e nossas atividades. </a:t>
            </a:r>
            <a:endParaRPr lang="en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5947934-422C-7ED6-F83D-FD26CF4F6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331" y="2014798"/>
            <a:ext cx="6861337" cy="2928269"/>
          </a:xfrm>
          <a:prstGeom prst="rect">
            <a:avLst/>
          </a:prstGeom>
        </p:spPr>
      </p:pic>
      <p:pic>
        <p:nvPicPr>
          <p:cNvPr id="12" name="Google Shape;358;g133bc320359_0_0">
            <a:extLst>
              <a:ext uri="{FF2B5EF4-FFF2-40B4-BE49-F238E27FC236}">
                <a16:creationId xmlns:a16="http://schemas.microsoft.com/office/drawing/2014/main" id="{3DC99F53-657A-65EC-625B-EAC09D01D99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1508" y="27027"/>
            <a:ext cx="1468349" cy="1246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C3F1353-BDCF-758B-7B7F-249D63E8BC53}"/>
              </a:ext>
            </a:extLst>
          </p:cNvPr>
          <p:cNvSpPr txBox="1"/>
          <p:nvPr/>
        </p:nvSpPr>
        <p:spPr>
          <a:xfrm>
            <a:off x="657433" y="364705"/>
            <a:ext cx="45786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/>
              <a:t>Sobre o Método: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BA9D3C-640B-1DA9-EAC5-F073207A305F}"/>
              </a:ext>
            </a:extLst>
          </p:cNvPr>
          <p:cNvSpPr txBox="1"/>
          <p:nvPr/>
        </p:nvSpPr>
        <p:spPr>
          <a:xfrm>
            <a:off x="657433" y="1082755"/>
            <a:ext cx="7829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Nessa página contamos com a explicação do pomodoro detalhadamente.</a:t>
            </a:r>
            <a:endParaRPr lang="en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EDEBC5C-8209-BAE0-1A12-945E3F6DF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92" y="1831583"/>
            <a:ext cx="6527615" cy="3237351"/>
          </a:xfrm>
          <a:prstGeom prst="rect">
            <a:avLst/>
          </a:prstGeom>
        </p:spPr>
      </p:pic>
      <p:pic>
        <p:nvPicPr>
          <p:cNvPr id="10" name="Google Shape;358;g133bc320359_0_0">
            <a:extLst>
              <a:ext uri="{FF2B5EF4-FFF2-40B4-BE49-F238E27FC236}">
                <a16:creationId xmlns:a16="http://schemas.microsoft.com/office/drawing/2014/main" id="{BFC9CCCA-66AE-988D-0255-A9D6C14BB9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1828" y="74566"/>
            <a:ext cx="1001168" cy="8676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223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4AB6CDF-6DA0-F545-F452-B4A9F338AA52}"/>
              </a:ext>
            </a:extLst>
          </p:cNvPr>
          <p:cNvSpPr txBox="1"/>
          <p:nvPr/>
        </p:nvSpPr>
        <p:spPr>
          <a:xfrm>
            <a:off x="687468" y="438144"/>
            <a:ext cx="45786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/>
              <a:t>Sobre nós: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C84182F-613E-EB5E-B6CB-630085BA62F2}"/>
              </a:ext>
            </a:extLst>
          </p:cNvPr>
          <p:cNvSpPr txBox="1"/>
          <p:nvPr/>
        </p:nvSpPr>
        <p:spPr>
          <a:xfrm>
            <a:off x="1775404" y="1051759"/>
            <a:ext cx="5593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Nessa página falamos um pouco sobre cada um de nós</a:t>
            </a:r>
            <a:endParaRPr lang="en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BD7BB5-1161-4E23-DAB4-E72A3E80B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79" y="1696153"/>
            <a:ext cx="6968128" cy="3380926"/>
          </a:xfrm>
          <a:prstGeom prst="rect">
            <a:avLst/>
          </a:prstGeom>
        </p:spPr>
      </p:pic>
      <p:pic>
        <p:nvPicPr>
          <p:cNvPr id="8" name="Google Shape;358;g133bc320359_0_0">
            <a:extLst>
              <a:ext uri="{FF2B5EF4-FFF2-40B4-BE49-F238E27FC236}">
                <a16:creationId xmlns:a16="http://schemas.microsoft.com/office/drawing/2014/main" id="{945DD3D9-D1FF-9230-774D-8A54445C409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1734" y="66422"/>
            <a:ext cx="1194728" cy="985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576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E258413-1108-C1A0-7CC2-19D68D02EC57}"/>
              </a:ext>
            </a:extLst>
          </p:cNvPr>
          <p:cNvSpPr txBox="1"/>
          <p:nvPr/>
        </p:nvSpPr>
        <p:spPr>
          <a:xfrm>
            <a:off x="533956" y="512814"/>
            <a:ext cx="45786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/>
              <a:t>Conclusão: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FBBDD21-A22D-01E5-EB88-02A47914D954}"/>
              </a:ext>
            </a:extLst>
          </p:cNvPr>
          <p:cNvSpPr txBox="1"/>
          <p:nvPr/>
        </p:nvSpPr>
        <p:spPr>
          <a:xfrm>
            <a:off x="400465" y="1442227"/>
            <a:ext cx="7795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lang="en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9A80B01-EA45-5954-14DA-629AA4543382}"/>
              </a:ext>
            </a:extLst>
          </p:cNvPr>
          <p:cNvSpPr txBox="1"/>
          <p:nvPr/>
        </p:nvSpPr>
        <p:spPr>
          <a:xfrm>
            <a:off x="400465" y="1588521"/>
            <a:ext cx="747538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>
                <a:latin typeface="+mj-lt"/>
              </a:rPr>
              <a:t>Para e elaboração do nosso projeto contamos com:</a:t>
            </a:r>
            <a:br>
              <a:rPr lang="pt-BR" dirty="0">
                <a:latin typeface="+mj-lt"/>
              </a:rPr>
            </a:br>
            <a:endParaRPr lang="pt-BR" dirty="0">
              <a:latin typeface="+mj-lt"/>
            </a:endParaRPr>
          </a:p>
          <a:p>
            <a:pPr marL="13970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>
                <a:latin typeface="+mj-lt"/>
              </a:rPr>
              <a:t>-   </a:t>
            </a:r>
            <a:r>
              <a:rPr lang="pt-BR" dirty="0" err="1">
                <a:latin typeface="+mj-lt"/>
              </a:rPr>
              <a:t>Git</a:t>
            </a:r>
            <a:r>
              <a:rPr lang="pt-BR" dirty="0">
                <a:latin typeface="+mj-lt"/>
              </a:rPr>
              <a:t> Hub: Para 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Repositório de código fonte.</a:t>
            </a:r>
          </a:p>
          <a:p>
            <a:pPr marL="425450" indent="-285750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pt-BR" dirty="0" err="1">
                <a:solidFill>
                  <a:srgbClr val="000000"/>
                </a:solidFill>
                <a:latin typeface="+mj-lt"/>
              </a:rPr>
              <a:t>Figma</a:t>
            </a:r>
            <a:r>
              <a:rPr lang="pt-BR" dirty="0">
                <a:solidFill>
                  <a:srgbClr val="000000"/>
                </a:solidFill>
                <a:latin typeface="+mj-lt"/>
              </a:rPr>
              <a:t>: 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Projeto de Interface e  </a:t>
            </a:r>
            <a:r>
              <a:rPr lang="pt-BR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Wireframes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pt-BR" dirty="0">
              <a:solidFill>
                <a:srgbClr val="000000"/>
              </a:solidFill>
              <a:latin typeface="+mj-lt"/>
            </a:endParaRPr>
          </a:p>
          <a:p>
            <a:pPr marL="425450" indent="-285750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pt-BR" dirty="0">
                <a:solidFill>
                  <a:srgbClr val="000000"/>
                </a:solidFill>
                <a:latin typeface="+mj-lt"/>
              </a:rPr>
              <a:t>Google </a:t>
            </a:r>
            <a:r>
              <a:rPr lang="pt-BR" dirty="0" err="1">
                <a:solidFill>
                  <a:srgbClr val="000000"/>
                </a:solidFill>
                <a:latin typeface="+mj-lt"/>
              </a:rPr>
              <a:t>docs</a:t>
            </a:r>
            <a:r>
              <a:rPr lang="pt-BR" dirty="0">
                <a:solidFill>
                  <a:srgbClr val="000000"/>
                </a:solidFill>
                <a:latin typeface="+mj-lt"/>
              </a:rPr>
              <a:t>: 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Documentos do projeto.</a:t>
            </a:r>
          </a:p>
          <a:p>
            <a:pPr marL="425450" indent="-285750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GitHub Project: Gerenciamento do Projeto.</a:t>
            </a:r>
          </a:p>
          <a:p>
            <a:pPr marL="425450" indent="-285750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pt-BR" dirty="0" err="1">
                <a:solidFill>
                  <a:srgbClr val="000000"/>
                </a:solidFill>
                <a:latin typeface="+mj-lt"/>
              </a:rPr>
              <a:t>VsCode</a:t>
            </a:r>
            <a:r>
              <a:rPr lang="pt-BR" dirty="0">
                <a:solidFill>
                  <a:srgbClr val="000000"/>
                </a:solidFill>
                <a:latin typeface="+mj-lt"/>
              </a:rPr>
              <a:t>: Editor de código fonte.</a:t>
            </a:r>
            <a:endParaRPr lang="en" dirty="0">
              <a:latin typeface="+mj-lt"/>
            </a:endParaRPr>
          </a:p>
        </p:txBody>
      </p:sp>
      <p:pic>
        <p:nvPicPr>
          <p:cNvPr id="9" name="Google Shape;358;g133bc320359_0_0">
            <a:extLst>
              <a:ext uri="{FF2B5EF4-FFF2-40B4-BE49-F238E27FC236}">
                <a16:creationId xmlns:a16="http://schemas.microsoft.com/office/drawing/2014/main" id="{F0E81522-26CE-7C45-4F4E-91B4410F4FD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27877" y="122391"/>
            <a:ext cx="1468349" cy="12466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0065697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0</TotalTime>
  <Words>255</Words>
  <Application>Microsoft Office PowerPoint</Application>
  <PresentationFormat>Apresentação na tela (16:9)</PresentationFormat>
  <Paragraphs>30</Paragraphs>
  <Slides>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Century Schoolbook</vt:lpstr>
      <vt:lpstr>Wingdings 2</vt:lpstr>
      <vt:lpstr>Comfortaa</vt:lpstr>
      <vt:lpstr>Arial</vt:lpstr>
      <vt:lpstr>Montserrat</vt:lpstr>
      <vt:lpstr>Exibir</vt:lpstr>
      <vt:lpstr>Pomodoro’s Organizer</vt:lpstr>
      <vt:lpstr>Sobre o projeto:  </vt:lpstr>
      <vt:lpstr>Funcionalidade do projeto:</vt:lpstr>
      <vt:lpstr>Home page :  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Pomodoro’s Organizer</dc:title>
  <cp:lastModifiedBy>Luciano Prado</cp:lastModifiedBy>
  <cp:revision>2</cp:revision>
  <dcterms:modified xsi:type="dcterms:W3CDTF">2022-06-12T16:48:15Z</dcterms:modified>
</cp:coreProperties>
</file>