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3" r:id="rId5"/>
    <p:sldId id="261" r:id="rId6"/>
    <p:sldId id="270" r:id="rId7"/>
    <p:sldId id="259" r:id="rId8"/>
    <p:sldId id="262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F3A77-8052-4BFB-88A8-00F8BBD0BECE}" v="88" dt="2022-06-27T00:30:49.325"/>
    <p1510:client id="{994B54ED-7C7D-24EB-CB25-2537AB622DEA}" v="1" dt="2022-06-27T00:55:55.359"/>
    <p1510:client id="{AA862A27-65F3-4AA0-BD64-A5C4DE942FEE}" v="1" dt="2022-06-27T00:52:03.040"/>
    <p1510:client id="{BCE852A1-FEE2-BC91-A4D7-6A40EE21F0B1}" v="242" dt="2022-06-27T02:17:00.407"/>
    <p1510:client id="{C378FCFC-AB90-C3BE-E40B-C8CECBAE64DB}" v="607" dt="2022-06-27T01:59:33.261"/>
    <p1510:client id="{C5B8D567-DE11-003B-95DE-0E9DDEF882DD}" v="420" dt="2022-06-27T02:04:30.716"/>
    <p1510:client id="{EDB24984-2416-4C1A-950A-0222F5BAD6DC}" v="271" dt="2022-06-27T00:30:5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ao ar livre, mulher, bola, jogador&#10;&#10;Descrição gerada automaticamente">
            <a:extLst>
              <a:ext uri="{FF2B5EF4-FFF2-40B4-BE49-F238E27FC236}">
                <a16:creationId xmlns:a16="http://schemas.microsoft.com/office/drawing/2014/main" id="{BA91EA58-4EE1-0D20-D528-8A15CB71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5" t="9091" r="20638"/>
          <a:stretch/>
        </p:blipFill>
        <p:spPr>
          <a:xfrm>
            <a:off x="3606995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352007"/>
            <a:ext cx="5422099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000" err="1">
                <a:cs typeface="Calibri Light"/>
              </a:rPr>
              <a:t>Projeto</a:t>
            </a:r>
            <a:r>
              <a:rPr lang="de-DE" sz="4000">
                <a:cs typeface="Calibri Light"/>
              </a:rPr>
              <a:t>: </a:t>
            </a:r>
            <a:r>
              <a:rPr lang="de-DE" sz="4000" err="1">
                <a:cs typeface="Calibri Light"/>
              </a:rPr>
              <a:t>Tá</a:t>
            </a:r>
            <a:r>
              <a:rPr lang="de-DE" sz="4000">
                <a:cs typeface="Calibri Light"/>
              </a:rPr>
              <a:t> na </a:t>
            </a:r>
            <a:r>
              <a:rPr lang="de-DE" sz="4000" err="1">
                <a:cs typeface="Calibri Light"/>
              </a:rPr>
              <a:t>Mão</a:t>
            </a:r>
            <a:endParaRPr lang="de-DE" sz="40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8CA1B1-4A37-0519-7239-B91CDB9E476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5D45-4CFB-347E-5A2E-51398A2C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Contexto</a:t>
            </a: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85131467-331E-69AF-1009-246B81FD3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341" b="4212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A03E34-7399-CF10-669C-F668A58DE6CB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Página Web que hospeda anúncios locais, atendendo inicialmente uma comunidade periférica, voltado a micro produtores (microempreendedores) e prestadores de serviço, com acesso por meio de computadores e dispositivos móveis.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Gráfico, Ícone, Gráfico de explosão solar&#10;&#10;Descrição gerada automaticamente">
            <a:extLst>
              <a:ext uri="{FF2B5EF4-FFF2-40B4-BE49-F238E27FC236}">
                <a16:creationId xmlns:a16="http://schemas.microsoft.com/office/drawing/2014/main" id="{492E95B8-8F31-0A14-A62C-BC23CF2E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D6FF4A-5D19-B799-04D6-F000D6AF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b="1">
                <a:solidFill>
                  <a:srgbClr val="FFFFFF"/>
                </a:solidFill>
                <a:cs typeface="Calibri Light"/>
              </a:rPr>
              <a:t>Público-alvo</a:t>
            </a:r>
            <a:endParaRPr lang="pt-BR" sz="4000" b="1">
              <a:solidFill>
                <a:srgbClr val="FFFFFF"/>
              </a:solidFill>
            </a:endParaRPr>
          </a:p>
        </p:txBody>
      </p:sp>
      <p:cxnSp>
        <p:nvCxnSpPr>
          <p:cNvPr id="33" name="Straight Connector 3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85161-6E3C-4B47-E48B-5305EEF9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De acordo com a nossa proposta, o público alvo engloba os moradores da comunidade atendida pela plataforma que desejam impulsionar o seu negócio, como exemplo prestadores de serviços e anunciantes que desejam se desfazer de bens pessoais que serão úteis aos possíveis clientes. </a:t>
            </a:r>
            <a:endParaRPr lang="pt-BR" sz="2000">
              <a:solidFill>
                <a:srgbClr val="FFFFFF"/>
              </a:solidFill>
              <a:cs typeface="Calibri"/>
            </a:endParaRPr>
          </a:p>
          <a:p>
            <a:endParaRPr lang="pt-BR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24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3648C58D-00C9-7CDB-A2E6-A31BCC214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6663" r="-3" b="-3"/>
          <a:stretch/>
        </p:blipFill>
        <p:spPr>
          <a:xfrm>
            <a:off x="129707" y="360332"/>
            <a:ext cx="5915025" cy="6499784"/>
          </a:xfrm>
          <a:prstGeom prst="rect">
            <a:avLst/>
          </a:prstGeom>
        </p:spPr>
      </p:pic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23DC44A-407D-50B9-A393-E4B4B1CEC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9994" r="4020" b="-7"/>
          <a:stretch/>
        </p:blipFill>
        <p:spPr>
          <a:xfrm>
            <a:off x="6512690" y="548223"/>
            <a:ext cx="5246971" cy="5769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4C9CA-28E7-F118-0D65-50098987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4" y="557189"/>
            <a:ext cx="10509179" cy="2795808"/>
          </a:xfrm>
        </p:spPr>
        <p:txBody>
          <a:bodyPr anchor="b">
            <a:normAutofit/>
          </a:bodyPr>
          <a:lstStyle/>
          <a:p>
            <a:r>
              <a:rPr lang="pt-BR" sz="4000" b="1">
                <a:solidFill>
                  <a:srgbClr val="000000"/>
                </a:solidFill>
                <a:cs typeface="Calibri Light"/>
              </a:rPr>
              <a:t>Requisitos</a:t>
            </a:r>
            <a:endParaRPr lang="pt-BR" sz="4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F5C41048-D780-DD92-FCE0-7827CBCC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309" y="1831501"/>
            <a:ext cx="10515600" cy="344188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F71907-3FDC-0812-0D93-89E4629F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2327536"/>
            <a:ext cx="4043820" cy="1223963"/>
          </a:xfrm>
        </p:spPr>
        <p:txBody>
          <a:bodyPr>
            <a:normAutofit fontScale="90000"/>
          </a:bodyPr>
          <a:lstStyle/>
          <a:p>
            <a:r>
              <a:rPr lang="pt-BR" b="1">
                <a:cs typeface="Calibri Light"/>
              </a:rPr>
              <a:t>Principais telas da plataforma</a:t>
            </a:r>
            <a:endParaRPr lang="pt-BR" b="1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DB4DBED-B7B9-2064-4D90-335BCAD3E919}"/>
              </a:ext>
            </a:extLst>
          </p:cNvPr>
          <p:cNvCxnSpPr/>
          <p:nvPr/>
        </p:nvCxnSpPr>
        <p:spPr>
          <a:xfrm flipH="1">
            <a:off x="4588440" y="1263823"/>
            <a:ext cx="41752" cy="38830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4A9F08-A1F3-9917-63AC-63541FBC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 implementada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75EAD-F156-EC2C-EB4E-65D5E8DC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693" y="3038089"/>
            <a:ext cx="6164580" cy="20397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dirty="0" err="1"/>
              <a:t>solução</a:t>
            </a:r>
            <a:r>
              <a:rPr lang="en-US" sz="2400" dirty="0"/>
              <a:t> </a:t>
            </a:r>
            <a:r>
              <a:rPr lang="en-US" sz="2400" dirty="0" err="1"/>
              <a:t>adotada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desenvolvimento</a:t>
            </a:r>
            <a:r>
              <a:rPr lang="en-US" sz="2400" dirty="0"/>
              <a:t> de um site para </a:t>
            </a:r>
            <a:r>
              <a:rPr lang="en-US" sz="2400" dirty="0" err="1"/>
              <a:t>hospedagem</a:t>
            </a:r>
            <a:r>
              <a:rPr lang="en-US" sz="2400" dirty="0"/>
              <a:t> de </a:t>
            </a:r>
            <a:r>
              <a:rPr lang="en-US" sz="2400" dirty="0" err="1"/>
              <a:t>anúncios</a:t>
            </a:r>
            <a:r>
              <a:rPr lang="en-US" sz="2400" dirty="0"/>
              <a:t>, </a:t>
            </a:r>
            <a:r>
              <a:rPr lang="en-US" sz="2400" dirty="0" err="1"/>
              <a:t>visando</a:t>
            </a:r>
            <a:r>
              <a:rPr lang="en-US" sz="2400" dirty="0"/>
              <a:t> </a:t>
            </a:r>
            <a:r>
              <a:rPr lang="en-US" sz="2400" dirty="0" err="1"/>
              <a:t>contornar</a:t>
            </a:r>
            <a:r>
              <a:rPr lang="en-US" sz="2400" dirty="0"/>
              <a:t> a </a:t>
            </a:r>
            <a:r>
              <a:rPr lang="en-US" sz="2400" dirty="0" err="1"/>
              <a:t>dificuldade</a:t>
            </a:r>
            <a:r>
              <a:rPr lang="en-US" sz="2400" dirty="0"/>
              <a:t> dos </a:t>
            </a:r>
            <a:r>
              <a:rPr lang="en-US" sz="2400" dirty="0" err="1"/>
              <a:t>moradores</a:t>
            </a:r>
            <a:r>
              <a:rPr lang="en-US" sz="2400" dirty="0"/>
              <a:t> de 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comunidade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marketing e </a:t>
            </a:r>
            <a:r>
              <a:rPr lang="en-US" sz="2400" dirty="0" err="1"/>
              <a:t>divulgação</a:t>
            </a:r>
            <a:r>
              <a:rPr lang="en-US" sz="2400" dirty="0"/>
              <a:t> de </a:t>
            </a:r>
            <a:r>
              <a:rPr lang="en-US" sz="2400" dirty="0" err="1"/>
              <a:t>seus</a:t>
            </a:r>
            <a:r>
              <a:rPr lang="en-US" sz="2400" dirty="0"/>
              <a:t> </a:t>
            </a:r>
            <a:r>
              <a:rPr lang="en-US" sz="2400" dirty="0" err="1"/>
              <a:t>produtos</a:t>
            </a:r>
            <a:r>
              <a:rPr lang="en-US" sz="2400" dirty="0"/>
              <a:t> </a:t>
            </a:r>
            <a:r>
              <a:rPr lang="en-US" sz="2400" dirty="0" err="1"/>
              <a:t>ou</a:t>
            </a:r>
            <a:r>
              <a:rPr lang="en-US" sz="2400" dirty="0"/>
              <a:t> 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err="1"/>
              <a:t>oferecidos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 </a:t>
            </a:r>
            <a:r>
              <a:rPr lang="en-US" sz="2400" dirty="0"/>
              <a:t> </a:t>
            </a:r>
            <a:r>
              <a:rPr lang="en-US" sz="2400" err="1"/>
              <a:t>região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D07DA6-2854-921E-865C-2D0B62398ECB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8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5">
            <a:extLst>
              <a:ext uri="{FF2B5EF4-FFF2-40B4-BE49-F238E27FC236}">
                <a16:creationId xmlns:a16="http://schemas.microsoft.com/office/drawing/2014/main" id="{B587B982-C5B1-2827-71BD-D3F66668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180" y="2104309"/>
            <a:ext cx="5312884" cy="3818763"/>
          </a:xfrm>
        </p:spPr>
      </p:pic>
      <p:pic>
        <p:nvPicPr>
          <p:cNvPr id="5" name="Imagem 6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32A63072-D144-FC9A-BA0F-8D724A63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3903663"/>
            <a:ext cx="2306638" cy="1720850"/>
          </a:xfrm>
          <a:prstGeom prst="rect">
            <a:avLst/>
          </a:prstGeom>
        </p:spPr>
      </p:pic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5BDD112-C312-B148-374F-5934A0F7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2208691"/>
            <a:ext cx="2210714" cy="1463849"/>
          </a:xfrm>
          <a:prstGeom prst="rect">
            <a:avLst/>
          </a:prstGeom>
        </p:spPr>
      </p:pic>
      <p:pic>
        <p:nvPicPr>
          <p:cNvPr id="8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B9A200-968A-31BB-A09A-EC32B215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988" y="2166938"/>
            <a:ext cx="2303463" cy="1709738"/>
          </a:xfrm>
          <a:prstGeom prst="rect">
            <a:avLst/>
          </a:prstGeom>
        </p:spPr>
      </p:pic>
      <p:pic>
        <p:nvPicPr>
          <p:cNvPr id="9" name="Imagem 9" descr="Uma imagem contendo Tabela&#10;&#10;Descrição gerada automaticamente">
            <a:extLst>
              <a:ext uri="{FF2B5EF4-FFF2-40B4-BE49-F238E27FC236}">
                <a16:creationId xmlns:a16="http://schemas.microsoft.com/office/drawing/2014/main" id="{2676015C-F13A-F614-F4B9-AE8B3B458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988" y="3944938"/>
            <a:ext cx="2303463" cy="1679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306C46-5B7E-E4EA-1EB9-A45FB3C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  <a:cs typeface="Calibri Light"/>
              </a:rPr>
              <a:t>Solução Implementada </a:t>
            </a:r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453238-3E93-2724-C70B-128145E94326}"/>
              </a:ext>
            </a:extLst>
          </p:cNvPr>
          <p:cNvSpPr txBox="1"/>
          <p:nvPr/>
        </p:nvSpPr>
        <p:spPr>
          <a:xfrm>
            <a:off x="1989551" y="14989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1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rte de papel com várias cores">
            <a:extLst>
              <a:ext uri="{FF2B5EF4-FFF2-40B4-BE49-F238E27FC236}">
                <a16:creationId xmlns:a16="http://schemas.microsoft.com/office/drawing/2014/main" id="{156DD425-CF63-A264-EEB6-97A18225D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98" b="48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8B64AE-F5DD-0D22-979D-83CF3660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b="1">
                <a:solidFill>
                  <a:srgbClr val="FFFFFF"/>
                </a:solidFill>
                <a:ea typeface="+mj-lt"/>
                <a:cs typeface="+mj-lt"/>
              </a:rPr>
              <a:t>Conclusão da </a:t>
            </a:r>
            <a:br>
              <a:rPr lang="pt-BR" sz="40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pt-BR" sz="4000" b="1">
                <a:solidFill>
                  <a:srgbClr val="FFFFFF"/>
                </a:solidFill>
                <a:ea typeface="+mj-lt"/>
                <a:cs typeface="+mj-lt"/>
              </a:rPr>
              <a:t>elaboração do projeto</a:t>
            </a:r>
            <a:endParaRPr lang="pt-BR" sz="4000" b="1">
              <a:solidFill>
                <a:srgbClr val="FFFFFF"/>
              </a:solidFill>
              <a:cs typeface="Calibri Light"/>
            </a:endParaRPr>
          </a:p>
          <a:p>
            <a:pPr algn="r"/>
            <a:endParaRPr lang="pt-BR" sz="4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31E3F27-61F9-D677-5D98-CF852510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Pontos Positivos: </a:t>
            </a: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 Aprendemos do zero como montar um site, com menu, cadastramento do anunciante e do anúncio.</a:t>
            </a:r>
          </a:p>
          <a:p>
            <a:pPr marL="457200" indent="-457200"/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Desafios:</a:t>
            </a: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 Interligar as páginas de anúncios</a:t>
            </a: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 Alinhamento dos elementos da página</a:t>
            </a:r>
          </a:p>
          <a:p>
            <a:pPr marL="457200" indent="-457200"/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Aprendizado:</a:t>
            </a: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   Funcionamento básico da estrutura de um site    (HTML, CSS, JAVASCRITP).</a:t>
            </a: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    Aplicação da metodologia ágeis (Scrum).</a:t>
            </a:r>
          </a:p>
          <a:p>
            <a:pPr marL="0" indent="0">
              <a:buNone/>
            </a:pPr>
            <a:endParaRPr lang="pt-BR" sz="200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cs typeface="Calibri" panose="020F0502020204030204"/>
              </a:rPr>
              <a:t>     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DC9D46-03BB-A27A-B9D1-4AE8BDF30C3C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61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18" descr="Logotipo&#10;&#10;Descrição gerada automaticamente">
            <a:extLst>
              <a:ext uri="{FF2B5EF4-FFF2-40B4-BE49-F238E27FC236}">
                <a16:creationId xmlns:a16="http://schemas.microsoft.com/office/drawing/2014/main" id="{92CA0CA1-C623-77A7-72D2-BF31206A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63" y="180373"/>
            <a:ext cx="4872624" cy="306303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12C2ED-8E4B-6B7C-71DF-60DD83AA6A8B}"/>
              </a:ext>
            </a:extLst>
          </p:cNvPr>
          <p:cNvSpPr txBox="1"/>
          <p:nvPr/>
        </p:nvSpPr>
        <p:spPr>
          <a:xfrm>
            <a:off x="1624209" y="3002072"/>
            <a:ext cx="935067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Anna Karolina de Souza Freitas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Arthur Hudson Ferreira Machado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Elder Ferreira Ramos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Felipe Maurício Ribeiro Nascente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Raniel Adriano de Souza Araújo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Vinícius César Andrade Gomes 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Wilson Eduardo Sousa Santos </a:t>
            </a:r>
          </a:p>
          <a:p>
            <a:pPr algn="ctr"/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>
                <a:solidFill>
                  <a:schemeClr val="bg1"/>
                </a:solidFill>
                <a:cs typeface="Calibri" panose="020F0502020204030204"/>
              </a:rPr>
              <a:t>Orientadora:</a:t>
            </a:r>
          </a:p>
          <a:p>
            <a:pPr algn="ctr"/>
            <a:r>
              <a:rPr lang="pt-BR">
                <a:solidFill>
                  <a:schemeClr val="bg1"/>
                </a:solidFill>
                <a:cs typeface="Calibri" panose="020F0502020204030204"/>
              </a:rPr>
              <a:t>Daniela</a:t>
            </a:r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 Carvalho Monteiro Ferreira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081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Projeto: Tá na Mão</vt:lpstr>
      <vt:lpstr>Contexto</vt:lpstr>
      <vt:lpstr>Público-alvo</vt:lpstr>
      <vt:lpstr>Requisitos</vt:lpstr>
      <vt:lpstr>Principais telas da plataforma</vt:lpstr>
      <vt:lpstr>Solução implementada</vt:lpstr>
      <vt:lpstr>Solução Implementada </vt:lpstr>
      <vt:lpstr>Conclusão da  elaboração do projeto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393</cp:revision>
  <dcterms:created xsi:type="dcterms:W3CDTF">2022-06-26T23:46:59Z</dcterms:created>
  <dcterms:modified xsi:type="dcterms:W3CDTF">2022-06-27T02:17:29Z</dcterms:modified>
</cp:coreProperties>
</file>