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8" r:id="rId13"/>
    <p:sldId id="274" r:id="rId14"/>
  </p:sldIdLst>
  <p:sldSz cx="9144000" cy="5143500" type="screen16x9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D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82C2B-48C2-4A9F-AB7A-F433682AF1B5}" type="datetimeFigureOut">
              <a:rPr lang="pt-BR" smtClean="0"/>
              <a:t>26/06/2022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7128B-C138-4261-8175-FAD1F022AEF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128B-C138-4261-8175-FAD1F022AEF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3BFC-8ED3-4509-B8EB-43121930C002}" type="datetimeFigureOut">
              <a:rPr lang="pt-BR" smtClean="0"/>
              <a:pPr/>
              <a:t>26/06/2022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63D8-A342-4813-93AA-8A4BAC789C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Página inicial</a:t>
            </a:r>
            <a:endParaRPr lang="pt-B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93039"/>
            <a:ext cx="9144000" cy="445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85623"/>
            <a:ext cx="9144000" cy="425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6"/>
            <a:ext cx="3920596" cy="164307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2714626"/>
            <a:ext cx="5072066" cy="160150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sp>
        <p:nvSpPr>
          <p:cNvPr id="10" name="Texto explicativo retangular 9"/>
          <p:cNvSpPr/>
          <p:nvPr/>
        </p:nvSpPr>
        <p:spPr>
          <a:xfrm>
            <a:off x="0" y="2714626"/>
            <a:ext cx="9144000" cy="1643074"/>
          </a:xfrm>
          <a:prstGeom prst="wedgeRectCallout">
            <a:avLst>
              <a:gd name="adj1" fmla="val 7562"/>
              <a:gd name="adj2" fmla="val -138151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0" y="0"/>
            <a:ext cx="842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Prestador: </a:t>
            </a:r>
            <a:r>
              <a:rPr lang="pt-BR" dirty="0" smtClean="0"/>
              <a:t>gerenciamento de pedidos. “Disponíveis” estão liberados para enviar orçamento e “Meus pedidos” são aqueles que o Cliente aceitou o orçamento.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9499"/>
            <a:ext cx="9144000" cy="447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214428"/>
            <a:ext cx="4643470" cy="195979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3286130"/>
            <a:ext cx="4643470" cy="146472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sp>
        <p:nvSpPr>
          <p:cNvPr id="8" name="Seta para a direita 7"/>
          <p:cNvSpPr/>
          <p:nvPr/>
        </p:nvSpPr>
        <p:spPr>
          <a:xfrm rot="5400000">
            <a:off x="4036215" y="3036097"/>
            <a:ext cx="500066" cy="28575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 explicativo retangular 8"/>
          <p:cNvSpPr/>
          <p:nvPr/>
        </p:nvSpPr>
        <p:spPr>
          <a:xfrm>
            <a:off x="1928794" y="1214428"/>
            <a:ext cx="4643470" cy="3571900"/>
          </a:xfrm>
          <a:prstGeom prst="wedgeRectCallout">
            <a:avLst>
              <a:gd name="adj1" fmla="val 93832"/>
              <a:gd name="adj2" fmla="val 56083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0" y="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Prestador: </a:t>
            </a:r>
            <a:r>
              <a:rPr lang="pt-BR" dirty="0" smtClean="0"/>
              <a:t>visualização de detalhes do pedido e envio de orçamento.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4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0" y="71436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Trazer notificações referente a mudança de status do pedido;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Recuperação de senha;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Habilitar cancelamento de pedido e edição de pedido;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Etc.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Potenciais do projeto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ORBIGADO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579" y="525983"/>
            <a:ext cx="4214842" cy="409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3143256" y="58149"/>
            <a:ext cx="285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>
                    <a:lumMod val="95000"/>
                  </a:schemeClr>
                </a:solidFill>
              </a:rPr>
              <a:t>Obrigado!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03292"/>
            <a:ext cx="9144000" cy="444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0" y="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Integrantes do projeto</a:t>
            </a:r>
            <a:endParaRPr lang="pt-B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76455"/>
            <a:ext cx="9144000" cy="446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0" y="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cadastro de usuário: </a:t>
            </a:r>
            <a:r>
              <a:rPr lang="pt-BR" dirty="0" smtClean="0"/>
              <a:t>2 perfis podem ser cadastrados, Cliente e Prestador.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76455"/>
            <a:ext cx="9144000" cy="446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17919"/>
          <a:stretch>
            <a:fillRect/>
          </a:stretch>
        </p:blipFill>
        <p:spPr bwMode="auto">
          <a:xfrm>
            <a:off x="0" y="2928940"/>
            <a:ext cx="3571868" cy="138653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sp>
        <p:nvSpPr>
          <p:cNvPr id="12" name="Texto explicativo retangular 11"/>
          <p:cNvSpPr/>
          <p:nvPr/>
        </p:nvSpPr>
        <p:spPr>
          <a:xfrm>
            <a:off x="0" y="2928940"/>
            <a:ext cx="3571868" cy="1428760"/>
          </a:xfrm>
          <a:prstGeom prst="wedgeRectCallout">
            <a:avLst>
              <a:gd name="adj1" fmla="val 54387"/>
              <a:gd name="adj2" fmla="val -6651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o explicativo retangular 13"/>
          <p:cNvSpPr/>
          <p:nvPr/>
        </p:nvSpPr>
        <p:spPr>
          <a:xfrm>
            <a:off x="5572132" y="2928940"/>
            <a:ext cx="3571868" cy="1428760"/>
          </a:xfrm>
          <a:prstGeom prst="wedgeRectCallout">
            <a:avLst>
              <a:gd name="adj1" fmla="val -54108"/>
              <a:gd name="adj2" fmla="val -6854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 t="17838"/>
          <a:stretch>
            <a:fillRect/>
          </a:stretch>
        </p:blipFill>
        <p:spPr bwMode="auto">
          <a:xfrm>
            <a:off x="5600060" y="2957969"/>
            <a:ext cx="3428992" cy="136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/>
          <p:cNvSpPr txBox="1"/>
          <p:nvPr/>
        </p:nvSpPr>
        <p:spPr>
          <a:xfrm>
            <a:off x="0" y="0"/>
            <a:ext cx="842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cadastro de usuário: </a:t>
            </a:r>
            <a:r>
              <a:rPr lang="pt-BR" dirty="0" smtClean="0"/>
              <a:t>quadro à esquerda formulário de Cliente e à direita do Prestador.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8673"/>
            <a:ext cx="9144000" cy="431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0" y="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</a:t>
            </a:r>
            <a:r>
              <a:rPr lang="pt-BR" b="1" dirty="0" err="1" smtClean="0"/>
              <a:t>login</a:t>
            </a:r>
            <a:r>
              <a:rPr lang="pt-BR" b="1" dirty="0" smtClean="0"/>
              <a:t> do usuário: </a:t>
            </a:r>
            <a:r>
              <a:rPr lang="pt-BR" dirty="0" smtClean="0"/>
              <a:t>entrada é feita por email e senha cadastrados.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4380"/>
            <a:ext cx="9144000" cy="437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64"/>
            <a:ext cx="4071934" cy="164307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1" y="2786064"/>
            <a:ext cx="5000629" cy="1642579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sp>
        <p:nvSpPr>
          <p:cNvPr id="12" name="Texto explicativo retangular 11"/>
          <p:cNvSpPr/>
          <p:nvPr/>
        </p:nvSpPr>
        <p:spPr>
          <a:xfrm>
            <a:off x="0" y="2786064"/>
            <a:ext cx="9144000" cy="1643074"/>
          </a:xfrm>
          <a:prstGeom prst="wedgeRectCallout">
            <a:avLst>
              <a:gd name="adj1" fmla="val 4229"/>
              <a:gd name="adj2" fmla="val -14786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3857620" y="3429006"/>
            <a:ext cx="500066" cy="28575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0" y="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Cliente: </a:t>
            </a:r>
            <a:r>
              <a:rPr lang="pt-BR" dirty="0" smtClean="0"/>
              <a:t>cadastro de pedido.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4380"/>
            <a:ext cx="9144000" cy="437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4423" y="1857370"/>
            <a:ext cx="6915154" cy="286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o explicativo retangular 5"/>
          <p:cNvSpPr/>
          <p:nvPr/>
        </p:nvSpPr>
        <p:spPr>
          <a:xfrm>
            <a:off x="1071538" y="1857370"/>
            <a:ext cx="6929486" cy="2857520"/>
          </a:xfrm>
          <a:prstGeom prst="wedgeRectCallout">
            <a:avLst>
              <a:gd name="adj1" fmla="val 14702"/>
              <a:gd name="adj2" fmla="val -74726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Cliente: </a:t>
            </a:r>
            <a:r>
              <a:rPr lang="pt-BR" dirty="0" smtClean="0"/>
              <a:t>gerenciamento de pedidos cadastrados com seus respectivos status.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5322"/>
            <a:ext cx="9144000" cy="427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o explicativo retangular 5"/>
          <p:cNvSpPr/>
          <p:nvPr/>
        </p:nvSpPr>
        <p:spPr>
          <a:xfrm>
            <a:off x="2571736" y="1857370"/>
            <a:ext cx="4357718" cy="3286130"/>
          </a:xfrm>
          <a:prstGeom prst="wedgeRectCallout">
            <a:avLst>
              <a:gd name="adj1" fmla="val 85446"/>
              <a:gd name="adj2" fmla="val -3418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370537"/>
            <a:ext cx="4357718" cy="177296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 t="21264" r="1624"/>
          <a:stretch>
            <a:fillRect/>
          </a:stretch>
        </p:blipFill>
        <p:spPr bwMode="auto">
          <a:xfrm>
            <a:off x="2571736" y="1867958"/>
            <a:ext cx="4357718" cy="1243766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sp>
        <p:nvSpPr>
          <p:cNvPr id="9" name="Seta para a direita 8"/>
          <p:cNvSpPr/>
          <p:nvPr/>
        </p:nvSpPr>
        <p:spPr>
          <a:xfrm rot="5400000">
            <a:off x="4607719" y="3107535"/>
            <a:ext cx="500066" cy="28575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0" y="0"/>
            <a:ext cx="842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Cliente: </a:t>
            </a:r>
            <a:r>
              <a:rPr lang="pt-BR" dirty="0" smtClean="0"/>
              <a:t>visualização de detalhes  de pedido e escolha de orçamento de Prestador.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4380"/>
            <a:ext cx="9144000" cy="437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3" y="1857370"/>
            <a:ext cx="5226773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o explicativo retangular 6"/>
          <p:cNvSpPr/>
          <p:nvPr/>
        </p:nvSpPr>
        <p:spPr>
          <a:xfrm>
            <a:off x="1928794" y="1857370"/>
            <a:ext cx="5214974" cy="2857520"/>
          </a:xfrm>
          <a:prstGeom prst="wedgeRectCallout">
            <a:avLst>
              <a:gd name="adj1" fmla="val 30566"/>
              <a:gd name="adj2" fmla="val -7320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0" y="0"/>
            <a:ext cx="842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Sessão de Cliente: </a:t>
            </a:r>
            <a:r>
              <a:rPr lang="pt-BR" dirty="0" smtClean="0"/>
              <a:t>edição de dados cadastrados do usuário.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178</Words>
  <Application>Microsoft Office PowerPoint</Application>
  <PresentationFormat>Apresentação na tela (16:9)</PresentationFormat>
  <Paragraphs>19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Josiane Oliveira</dc:creator>
  <cp:lastModifiedBy>Josiane Oliveira</cp:lastModifiedBy>
  <cp:revision>18</cp:revision>
  <dcterms:created xsi:type="dcterms:W3CDTF">2022-06-21T00:44:41Z</dcterms:created>
  <dcterms:modified xsi:type="dcterms:W3CDTF">2022-06-26T05:30:01Z</dcterms:modified>
</cp:coreProperties>
</file>